
<file path=[Content_Types].xml><?xml version="1.0" encoding="utf-8"?>
<Types xmlns="http://schemas.openxmlformats.org/package/2006/content-types">
  <Default Extension="bmp" ContentType="image/bmp"/>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74" r:id="rId1"/>
    <p:sldMasterId id="2147483798" r:id="rId2"/>
    <p:sldMasterId id="2147483810" r:id="rId3"/>
  </p:sldMasterIdLst>
  <p:sldIdLst>
    <p:sldId id="262" r:id="rId4"/>
    <p:sldId id="271" r:id="rId5"/>
    <p:sldId id="259" r:id="rId6"/>
    <p:sldId id="270" r:id="rId7"/>
    <p:sldId id="260" r:id="rId8"/>
    <p:sldId id="273" r:id="rId9"/>
    <p:sldId id="268" r:id="rId10"/>
    <p:sldId id="261" r:id="rId11"/>
    <p:sldId id="272" r:id="rId12"/>
    <p:sldId id="258" r:id="rId13"/>
    <p:sldId id="265" r:id="rId14"/>
    <p:sldId id="267" r:id="rId15"/>
    <p:sldId id="269" r:id="rId16"/>
    <p:sldId id="256" r:id="rId17"/>
    <p:sldId id="263" r:id="rId18"/>
    <p:sldId id="266" r:id="rId19"/>
    <p:sldId id="264" r:id="rId20"/>
    <p:sldId id="257" r:id="rId21"/>
    <p:sldId id="275" r:id="rId22"/>
    <p:sldId id="276" r:id="rId23"/>
    <p:sldId id="277" r:id="rId24"/>
    <p:sldId id="278" r:id="rId25"/>
    <p:sldId id="279" r:id="rId26"/>
    <p:sldId id="280" r:id="rId27"/>
    <p:sldId id="281" r:id="rId28"/>
    <p:sldId id="282" r:id="rId29"/>
    <p:sldId id="283" r:id="rId30"/>
    <p:sldId id="284" r:id="rId31"/>
    <p:sldId id="286" r:id="rId32"/>
    <p:sldId id="287" r:id="rId33"/>
    <p:sldId id="288" r:id="rId34"/>
    <p:sldId id="289" r:id="rId35"/>
    <p:sldId id="290" r:id="rId36"/>
    <p:sldId id="291" r:id="rId37"/>
    <p:sldId id="292" r:id="rId38"/>
    <p:sldId id="293" r:id="rId39"/>
    <p:sldId id="294" r:id="rId4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Condition" id="{801B2A81-77C6-40DD-8F18-F72D132CF2D2}">
          <p14:sldIdLst>
            <p14:sldId id="262"/>
            <p14:sldId id="271"/>
            <p14:sldId id="259"/>
            <p14:sldId id="270"/>
            <p14:sldId id="260"/>
            <p14:sldId id="273"/>
            <p14:sldId id="268"/>
            <p14:sldId id="261"/>
            <p14:sldId id="272"/>
            <p14:sldId id="258"/>
            <p14:sldId id="265"/>
            <p14:sldId id="267"/>
            <p14:sldId id="269"/>
            <p14:sldId id="256"/>
            <p14:sldId id="263"/>
            <p14:sldId id="266"/>
            <p14:sldId id="264"/>
            <p14:sldId id="257"/>
          </p14:sldIdLst>
        </p14:section>
        <p14:section name="Reproduction" id="{2CDDE903-18DE-4EF7-B644-747AC38A33E0}">
          <p14:sldIdLst>
            <p14:sldId id="275"/>
            <p14:sldId id="276"/>
            <p14:sldId id="277"/>
            <p14:sldId id="278"/>
            <p14:sldId id="279"/>
            <p14:sldId id="280"/>
            <p14:sldId id="281"/>
            <p14:sldId id="282"/>
            <p14:sldId id="283"/>
            <p14:sldId id="284"/>
          </p14:sldIdLst>
        </p14:section>
        <p14:section name="Management" id="{24D0220E-DCEC-4C31-B4A6-499C2A5976C4}">
          <p14:sldIdLst>
            <p14:sldId id="286"/>
            <p14:sldId id="287"/>
            <p14:sldId id="288"/>
            <p14:sldId id="289"/>
            <p14:sldId id="290"/>
            <p14:sldId id="291"/>
            <p14:sldId id="292"/>
            <p14:sldId id="293"/>
            <p14:sldId id="294"/>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5486" autoAdjust="0"/>
    <p:restoredTop sz="94660"/>
  </p:normalViewPr>
  <p:slideViewPr>
    <p:cSldViewPr snapToGrid="0">
      <p:cViewPr varScale="1">
        <p:scale>
          <a:sx n="131" d="100"/>
          <a:sy n="131" d="100"/>
        </p:scale>
        <p:origin x="378"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viewProps" Target="viewProps.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theme" Target="theme/theme1.xml"/><Relationship Id="rId8" Type="http://schemas.openxmlformats.org/officeDocument/2006/relationships/slide" Target="slides/slide5.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ectangle 15"/>
          <p:cNvSpPr/>
          <p:nvPr/>
        </p:nvSpPr>
        <p:spPr>
          <a:xfrm>
            <a:off x="1" y="0"/>
            <a:ext cx="12192000" cy="6858000"/>
          </a:xfrm>
          <a:prstGeom prst="rect">
            <a:avLst/>
          </a:prstGeom>
          <a:blipFill dpi="0" rotWithShape="1">
            <a:blip r:embed="rId2">
              <a:alphaModFix amt="45000"/>
              <a:duotone>
                <a:schemeClr val="accent2">
                  <a:shade val="45000"/>
                  <a:satMod val="135000"/>
                </a:schemeClr>
                <a:prstClr val="white"/>
              </a:duotone>
            </a:blip>
            <a:srcRect/>
            <a:tile tx="-31750" ty="-120650" sx="100000" sy="100000" flip="xy" algn="tl"/>
          </a:blipFill>
          <a:ln w="19050" cmpd="sng">
            <a:noFill/>
            <a:miter lim="800000"/>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tx1"/>
          </a:solidFill>
          <a:ln w="6350" cap="flat" cmpd="sng" algn="ctr">
            <a:solidFill>
              <a:schemeClr val="tx1">
                <a:lumMod val="65000"/>
                <a:lumOff val="35000"/>
              </a:schemeClr>
            </a:solidFill>
            <a:prstDash val="solid"/>
          </a:ln>
          <a:effectLst>
            <a:outerShdw blurRad="63500" algn="ctr" rotWithShape="0">
              <a:prstClr val="black">
                <a:alpha val="40000"/>
              </a:prstClr>
            </a:outerShdw>
            <a:softEdge rad="0"/>
          </a:effectLst>
        </p:spPr>
      </p:sp>
      <p:sp>
        <p:nvSpPr>
          <p:cNvPr id="11" name="Rectangle 10"/>
          <p:cNvSpPr/>
          <p:nvPr/>
        </p:nvSpPr>
        <p:spPr>
          <a:xfrm>
            <a:off x="1447801" y="1411615"/>
            <a:ext cx="9296400" cy="4034770"/>
          </a:xfrm>
          <a:prstGeom prst="rect">
            <a:avLst/>
          </a:prstGeom>
          <a:solidFill>
            <a:schemeClr val="bg2"/>
          </a:solidFill>
          <a:ln w="9525" cap="sq" cmpd="sng" algn="ctr">
            <a:no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a:effectLst>
            <a:outerShdw blurRad="50800" dist="127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solidFill>
                <a:effectLst>
                  <a:outerShdw blurRad="38100" dist="12700" dir="2700000" algn="tl" rotWithShape="0">
                    <a:prstClr val="black">
                      <a:alpha val="40000"/>
                    </a:prstClr>
                  </a:outerShdw>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2"/>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rgbClr val="FFFFFF"/>
                </a:solidFill>
                <a:latin typeface="+mn-lt"/>
              </a:defRPr>
            </a:lvl1pPr>
          </a:lstStyle>
          <a:p>
            <a:fld id="{9AB3A824-1A51-4B26-AD58-A6D8E14F6C04}" type="datetimeFigureOut">
              <a:rPr lang="en-US" smtClean="0"/>
              <a:t>7/24/2020</a:t>
            </a:fld>
            <a:endParaRPr lang="en-US" dirty="0"/>
          </a:p>
        </p:txBody>
      </p:sp>
      <p:sp>
        <p:nvSpPr>
          <p:cNvPr id="21" name="Footer Placeholder 20"/>
          <p:cNvSpPr>
            <a:spLocks noGrp="1"/>
          </p:cNvSpPr>
          <p:nvPr>
            <p:ph type="ftr" sz="quarter" idx="11"/>
          </p:nvPr>
        </p:nvSpPr>
        <p:spPr>
          <a:xfrm>
            <a:off x="1453896" y="5212080"/>
            <a:ext cx="5905500" cy="228600"/>
          </a:xfrm>
        </p:spPr>
        <p:txBody>
          <a:bodyPr/>
          <a:lstStyle>
            <a:lvl1pPr algn="l">
              <a:defRPr>
                <a:solidFill>
                  <a:schemeClr val="tx2"/>
                </a:solidFill>
              </a:defRPr>
            </a:lvl1pPr>
          </a:lstStyle>
          <a:p>
            <a:r>
              <a:rPr lang="en-US"/>
              <a:t>
              </a:t>
            </a:r>
            <a:endParaRPr lang="en-US" dirty="0"/>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2"/>
                </a:solidFill>
              </a:defRPr>
            </a:lvl1pPr>
          </a:lstStyle>
          <a:p>
            <a:fld id="{6D22F896-40B5-4ADD-8801-0D06FADFA095}" type="slidenum">
              <a:rPr lang="en-US" smtClean="0"/>
              <a:t>‹#›</a:t>
            </a:fld>
            <a:endParaRPr lang="en-US" dirty="0"/>
          </a:p>
        </p:txBody>
      </p:sp>
    </p:spTree>
    <p:extLst>
      <p:ext uri="{BB962C8B-B14F-4D97-AF65-F5344CB8AC3E}">
        <p14:creationId xmlns:p14="http://schemas.microsoft.com/office/powerpoint/2010/main" val="3179133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solidFill>
                  <a:schemeClr val="tx2"/>
                </a:solidFill>
              </a:defRPr>
            </a:lvl1pPr>
          </a:lstStyle>
          <a:p>
            <a:fld id="{D857E33E-8B18-4087-B112-809917729534}" type="datetimeFigureOut">
              <a:rPr lang="en-US" smtClean="0"/>
              <a:t>7/24/2020</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r>
              <a:rPr lang="en-US"/>
              <a:t>
              </a:t>
            </a:r>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6D22F896-40B5-4ADD-8801-0D06FADFA095}" type="slidenum">
              <a:rPr lang="en-US" smtClean="0"/>
              <a:t>‹#›</a:t>
            </a:fld>
            <a:endParaRPr lang="en-US" dirty="0"/>
          </a:p>
        </p:txBody>
      </p:sp>
    </p:spTree>
    <p:extLst>
      <p:ext uri="{BB962C8B-B14F-4D97-AF65-F5344CB8AC3E}">
        <p14:creationId xmlns:p14="http://schemas.microsoft.com/office/powerpoint/2010/main" val="12049873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solidFill>
                  <a:schemeClr val="tx2"/>
                </a:solidFill>
              </a:defRPr>
            </a:lvl1pPr>
          </a:lstStyle>
          <a:p>
            <a:fld id="{D3FFE419-2371-464F-8239-3959401C3561}" type="datetimeFigureOut">
              <a:rPr lang="en-US" smtClean="0"/>
              <a:t>7/24/2020</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r>
              <a:rPr lang="en-US"/>
              <a:t>
              </a:t>
            </a:r>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6D22F896-40B5-4ADD-8801-0D06FADFA095}" type="slidenum">
              <a:rPr lang="en-US" smtClean="0"/>
              <a:t>‹#›</a:t>
            </a:fld>
            <a:endParaRPr lang="en-US" dirty="0"/>
          </a:p>
        </p:txBody>
      </p:sp>
    </p:spTree>
    <p:extLst>
      <p:ext uri="{BB962C8B-B14F-4D97-AF65-F5344CB8AC3E}">
        <p14:creationId xmlns:p14="http://schemas.microsoft.com/office/powerpoint/2010/main" val="14945947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gradFill flip="none" rotWithShape="1">
          <a:gsLst>
            <a:gs pos="0">
              <a:srgbClr val="B1DDFF"/>
            </a:gs>
            <a:gs pos="100000">
              <a:srgbClr val="B1DDFF">
                <a:lumMod val="64000"/>
                <a:lumOff val="36000"/>
              </a:srgb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3" name="Rectangle 22"/>
          <p:cNvSpPr/>
          <p:nvPr/>
        </p:nvSpPr>
        <p:spPr>
          <a:xfrm>
            <a:off x="0" y="0"/>
            <a:ext cx="12192000" cy="6858000"/>
          </a:xfrm>
          <a:prstGeom prst="rect">
            <a:avLst/>
          </a:prstGeom>
          <a:blipFill dpi="0" rotWithShape="1">
            <a:blip r:embed="rId2">
              <a:alphaModFix amt="12000"/>
              <a:duotone>
                <a:schemeClr val="accent1">
                  <a:shade val="45000"/>
                  <a:satMod val="135000"/>
                </a:schemeClr>
                <a:prstClr val="white"/>
              </a:duotone>
            </a:blip>
            <a:srcRect/>
            <a:tile tx="-368300" ty="203200" sx="64000" sy="64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prstClr val="white"/>
                </a:solidFill>
              </a:rPr>
              <a:t>C</a:t>
            </a:r>
          </a:p>
        </p:txBody>
      </p:sp>
      <p:sp>
        <p:nvSpPr>
          <p:cNvPr id="10" name="Rectangle 9"/>
          <p:cNvSpPr/>
          <p:nvPr/>
        </p:nvSpPr>
        <p:spPr>
          <a:xfrm>
            <a:off x="1307870" y="1267730"/>
            <a:ext cx="9576262" cy="4307950"/>
          </a:xfrm>
          <a:prstGeom prst="rect">
            <a:avLst/>
          </a:prstGeom>
          <a:solidFill>
            <a:schemeClr val="tx2"/>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bg2"/>
            </a:solid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accent1">
                  <a:lumMod val="20000"/>
                  <a:lumOff val="80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accent1">
                  <a:lumMod val="20000"/>
                  <a:lumOff val="80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accent1">
                  <a:lumMod val="20000"/>
                  <a:lumOff val="80000"/>
                </a:schemeClr>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bg1"/>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bg2"/>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rgbClr val="FFFFFF"/>
                </a:solidFill>
                <a:latin typeface="+mn-lt"/>
              </a:defRPr>
            </a:lvl1pPr>
          </a:lstStyle>
          <a:p>
            <a:fld id="{9AB3A824-1A51-4B26-AD58-A6D8E14F6C04}" type="datetimeFigureOut">
              <a:rPr lang="en-US" smtClean="0"/>
              <a:t>7/24/2020</a:t>
            </a:fld>
            <a:endParaRPr lang="en-US" dirty="0"/>
          </a:p>
        </p:txBody>
      </p:sp>
      <p:sp>
        <p:nvSpPr>
          <p:cNvPr id="21" name="Footer Placeholder 20"/>
          <p:cNvSpPr>
            <a:spLocks noGrp="1"/>
          </p:cNvSpPr>
          <p:nvPr>
            <p:ph type="ftr" sz="quarter" idx="11"/>
          </p:nvPr>
        </p:nvSpPr>
        <p:spPr>
          <a:xfrm>
            <a:off x="1453896" y="5212080"/>
            <a:ext cx="5905500" cy="228600"/>
          </a:xfrm>
        </p:spPr>
        <p:txBody>
          <a:bodyPr/>
          <a:lstStyle>
            <a:lvl1pPr algn="l">
              <a:defRPr>
                <a:solidFill>
                  <a:schemeClr val="bg2"/>
                </a:solidFill>
              </a:defRPr>
            </a:lvl1pPr>
          </a:lstStyle>
          <a:p>
            <a:r>
              <a:rPr lang="en-US"/>
              <a:t>
              </a:t>
            </a:r>
            <a:endParaRPr lang="en-US" dirty="0"/>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bg2"/>
                </a:solidFill>
              </a:defRPr>
            </a:lvl1pPr>
          </a:lstStyle>
          <a:p>
            <a:fld id="{6D22F896-40B5-4ADD-8801-0D06FADFA095}" type="slidenum">
              <a:rPr lang="en-US" smtClean="0"/>
              <a:t>‹#›</a:t>
            </a:fld>
            <a:endParaRPr lang="en-US" dirty="0"/>
          </a:p>
        </p:txBody>
      </p:sp>
    </p:spTree>
    <p:extLst>
      <p:ext uri="{BB962C8B-B14F-4D97-AF65-F5344CB8AC3E}">
        <p14:creationId xmlns:p14="http://schemas.microsoft.com/office/powerpoint/2010/main" val="2875035163"/>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D162C4-EDD9-4389-A98B-B87ECEA2A816}" type="datetimeFigureOut">
              <a:rPr lang="en-US" smtClean="0"/>
              <a:t>7/24/2020</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11156043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gradFill flip="none" rotWithShape="1">
          <a:gsLst>
            <a:gs pos="0">
              <a:schemeClr val="bg2">
                <a:tint val="80000"/>
                <a:shade val="100000"/>
                <a:satMod val="300000"/>
              </a:schemeClr>
            </a:gs>
            <a:gs pos="100000">
              <a:srgbClr val="B1DDFF">
                <a:lumMod val="64000"/>
                <a:lumOff val="36000"/>
              </a:srgb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15" name="Rectangle 14"/>
          <p:cNvSpPr/>
          <p:nvPr/>
        </p:nvSpPr>
        <p:spPr>
          <a:xfrm>
            <a:off x="0" y="0"/>
            <a:ext cx="12192000" cy="6858000"/>
          </a:xfrm>
          <a:prstGeom prst="rect">
            <a:avLst/>
          </a:prstGeom>
          <a:blipFill dpi="0" rotWithShape="1">
            <a:blip r:embed="rId2">
              <a:alphaModFix amt="12000"/>
              <a:duotone>
                <a:schemeClr val="accent2">
                  <a:shade val="45000"/>
                  <a:satMod val="135000"/>
                </a:schemeClr>
                <a:prstClr val="white"/>
              </a:duotone>
            </a:blip>
            <a:srcRect/>
            <a:tile tx="-368300" ty="203200" sx="64000" sy="64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prstClr val="white"/>
                </a:solidFill>
              </a:rPr>
              <a:t>C</a:t>
            </a:r>
          </a:p>
        </p:txBody>
      </p:sp>
      <p:sp>
        <p:nvSpPr>
          <p:cNvPr id="23" name="Rectangle 22"/>
          <p:cNvSpPr/>
          <p:nvPr/>
        </p:nvSpPr>
        <p:spPr>
          <a:xfrm>
            <a:off x="1307870" y="1267730"/>
            <a:ext cx="9576262" cy="4307950"/>
          </a:xfrm>
          <a:prstGeom prst="rect">
            <a:avLst/>
          </a:prstGeom>
          <a:solidFill>
            <a:schemeClr val="tx2"/>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1" y="1411615"/>
            <a:ext cx="9296400" cy="4034770"/>
          </a:xfrm>
          <a:prstGeom prst="rect">
            <a:avLst/>
          </a:prstGeom>
          <a:noFill/>
          <a:ln w="6350" cap="sq" cmpd="sng" algn="ctr">
            <a:solidFill>
              <a:schemeClr val="bg2"/>
            </a:solidFill>
            <a:prstDash val="solid"/>
            <a:miter lim="800000"/>
          </a:ln>
          <a:effectLst/>
        </p:spPr>
      </p:sp>
      <p:sp>
        <p:nvSpPr>
          <p:cNvPr id="30" name="Rectangle 29"/>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accent1">
                  <a:lumMod val="20000"/>
                  <a:lumOff val="80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accent1">
                  <a:lumMod val="20000"/>
                  <a:lumOff val="80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accent1">
                  <a:lumMod val="20000"/>
                  <a:lumOff val="80000"/>
                </a:schemeClr>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bg1"/>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tabLst>
                <a:tab pos="2633663" algn="l"/>
              </a:tabLst>
              <a:defRPr sz="1600">
                <a:solidFill>
                  <a:schemeClr val="bg2"/>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rgbClr val="FFFFFF"/>
                </a:solidFill>
                <a:latin typeface="+mn-lt"/>
                <a:ea typeface="+mn-ea"/>
                <a:cs typeface="+mn-cs"/>
              </a:defRPr>
            </a:lvl1pPr>
          </a:lstStyle>
          <a:p>
            <a:fld id="{3E5059C3-6A89-4494-99FF-5A4D6FFD50EB}" type="datetimeFigureOut">
              <a:rPr lang="en-US" smtClean="0"/>
              <a:t>7/24/2020</a:t>
            </a:fld>
            <a:endParaRPr lang="en-US" dirty="0"/>
          </a:p>
        </p:txBody>
      </p:sp>
      <p:sp>
        <p:nvSpPr>
          <p:cNvPr id="5" name="Footer Placeholder 4"/>
          <p:cNvSpPr>
            <a:spLocks noGrp="1"/>
          </p:cNvSpPr>
          <p:nvPr>
            <p:ph type="ftr" sz="quarter" idx="11"/>
          </p:nvPr>
        </p:nvSpPr>
        <p:spPr>
          <a:xfrm>
            <a:off x="1453896" y="5212080"/>
            <a:ext cx="5907024" cy="228600"/>
          </a:xfrm>
        </p:spPr>
        <p:txBody>
          <a:bodyPr/>
          <a:lstStyle>
            <a:lvl1pPr algn="l">
              <a:defRPr>
                <a:solidFill>
                  <a:schemeClr val="bg2"/>
                </a:solidFill>
              </a:defRPr>
            </a:lvl1pPr>
          </a:lstStyle>
          <a:p>
            <a:r>
              <a:rPr lang="en-US"/>
              <a:t>
              </a:t>
            </a:r>
            <a:endParaRPr lang="en-US" dirty="0"/>
          </a:p>
        </p:txBody>
      </p:sp>
      <p:sp>
        <p:nvSpPr>
          <p:cNvPr id="6" name="Slide Number Placeholder 5"/>
          <p:cNvSpPr>
            <a:spLocks noGrp="1"/>
          </p:cNvSpPr>
          <p:nvPr>
            <p:ph type="sldNum" sz="quarter" idx="12"/>
          </p:nvPr>
        </p:nvSpPr>
        <p:spPr>
          <a:xfrm>
            <a:off x="8604504" y="5212080"/>
            <a:ext cx="2112264" cy="228600"/>
          </a:xfrm>
        </p:spPr>
        <p:txBody>
          <a:bodyPr/>
          <a:lstStyle>
            <a:lvl1pPr>
              <a:defRPr>
                <a:solidFill>
                  <a:schemeClr val="bg2"/>
                </a:solidFill>
              </a:defRPr>
            </a:lvl1pPr>
          </a:lstStyle>
          <a:p>
            <a:fld id="{6D22F896-40B5-4ADD-8801-0D06FADFA095}" type="slidenum">
              <a:rPr lang="en-US" smtClean="0"/>
              <a:t>‹#›</a:t>
            </a:fld>
            <a:endParaRPr lang="en-US" dirty="0"/>
          </a:p>
        </p:txBody>
      </p:sp>
    </p:spTree>
    <p:extLst>
      <p:ext uri="{BB962C8B-B14F-4D97-AF65-F5344CB8AC3E}">
        <p14:creationId xmlns:p14="http://schemas.microsoft.com/office/powerpoint/2010/main" val="2942406074"/>
      </p:ext>
    </p:extLst>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A954B2F-12DE-47F5-8894-472B206D2E1E}" type="datetimeFigureOut">
              <a:rPr lang="en-US" smtClean="0"/>
              <a:t>7/24/2020</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99897101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800" b="0">
                <a:solidFill>
                  <a:schemeClr val="tx2"/>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800" b="0">
                <a:solidFill>
                  <a:schemeClr val="tx2"/>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F30E46F-7819-4ACF-B48B-48222C2ACC88}" type="datetimeFigureOut">
              <a:rPr lang="en-US" smtClean="0"/>
              <a:t>7/24/2020</a:t>
            </a:fld>
            <a:endParaRPr lang="en-US" dirty="0"/>
          </a:p>
        </p:txBody>
      </p:sp>
      <p:sp>
        <p:nvSpPr>
          <p:cNvPr id="8" name="Footer Placeholder 7"/>
          <p:cNvSpPr>
            <a:spLocks noGrp="1"/>
          </p:cNvSpPr>
          <p:nvPr>
            <p:ph type="ftr" sz="quarter" idx="11"/>
          </p:nvPr>
        </p:nvSpPr>
        <p:spPr/>
        <p:txBody>
          <a:bodyPr/>
          <a:lstStyle/>
          <a:p>
            <a:r>
              <a:rPr lang="en-US"/>
              <a:t>
              </a:t>
            </a:r>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8793221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FAF3416-4057-4DAA-829D-4CA07428D088}" type="datetimeFigureOut">
              <a:rPr lang="en-US" smtClean="0"/>
              <a:t>7/24/2020</a:t>
            </a:fld>
            <a:endParaRPr lang="en-US" dirty="0"/>
          </a:p>
        </p:txBody>
      </p:sp>
      <p:sp>
        <p:nvSpPr>
          <p:cNvPr id="4" name="Footer Placeholder 3"/>
          <p:cNvSpPr>
            <a:spLocks noGrp="1"/>
          </p:cNvSpPr>
          <p:nvPr>
            <p:ph type="ftr" sz="quarter" idx="11"/>
          </p:nvPr>
        </p:nvSpPr>
        <p:spPr/>
        <p:txBody>
          <a:bodyPr/>
          <a:lstStyle/>
          <a:p>
            <a:r>
              <a:rPr lang="en-US"/>
              <a:t>
              </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88761910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1D9284-D300-4297-87F7-E791DCC15DB1}" type="datetimeFigureOut">
              <a:rPr lang="en-US" smtClean="0"/>
              <a:t>7/24/2020</a:t>
            </a:fld>
            <a:endParaRPr lang="en-US" dirty="0"/>
          </a:p>
        </p:txBody>
      </p:sp>
      <p:sp>
        <p:nvSpPr>
          <p:cNvPr id="3" name="Footer Placeholder 2"/>
          <p:cNvSpPr>
            <a:spLocks noGrp="1"/>
          </p:cNvSpPr>
          <p:nvPr>
            <p:ph type="ftr" sz="quarter" idx="11"/>
          </p:nvPr>
        </p:nvSpPr>
        <p:spPr/>
        <p:txBody>
          <a:bodyPr/>
          <a:lstStyle/>
          <a:p>
            <a:r>
              <a:rPr lang="en-US"/>
              <a:t>
              </a:t>
            </a:r>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62476477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ectangle 14"/>
          <p:cNvSpPr/>
          <p:nvPr/>
        </p:nvSpPr>
        <p:spPr>
          <a:xfrm>
            <a:off x="9020386" y="237744"/>
            <a:ext cx="2926080" cy="6382512"/>
          </a:xfrm>
          <a:prstGeom prst="rect">
            <a:avLst/>
          </a:prstGeom>
          <a:solidFill>
            <a:schemeClr val="accent1">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5" name="Date Placeholder 4"/>
          <p:cNvSpPr>
            <a:spLocks noGrp="1"/>
          </p:cNvSpPr>
          <p:nvPr>
            <p:ph type="dt" sz="half" idx="10"/>
          </p:nvPr>
        </p:nvSpPr>
        <p:spPr/>
        <p:txBody>
          <a:bodyPr/>
          <a:lstStyle/>
          <a:p>
            <a:fld id="{37D525BB-DA17-4BA0-B3C8-3AC3ABC827E6}" type="datetimeFigureOut">
              <a:rPr lang="en-US" smtClean="0"/>
              <a:t>7/24/2020</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6D22F896-40B5-4ADD-8801-0D06FADFA095}" type="slidenum">
              <a:rPr lang="en-US" smtClean="0"/>
              <a:t>‹#›</a:t>
            </a:fld>
            <a:endParaRPr lang="en-US" dirty="0"/>
          </a:p>
        </p:txBody>
      </p:sp>
    </p:spTree>
    <p:extLst>
      <p:ext uri="{BB962C8B-B14F-4D97-AF65-F5344CB8AC3E}">
        <p14:creationId xmlns:p14="http://schemas.microsoft.com/office/powerpoint/2010/main" val="23720640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1pPr>
              <a:defRPr sz="1800"/>
            </a:lvl1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solidFill>
                  <a:schemeClr val="tx2"/>
                </a:solidFill>
              </a:defRPr>
            </a:lvl1pPr>
          </a:lstStyle>
          <a:p>
            <a:fld id="{97D162C4-EDD9-4389-A98B-B87ECEA2A816}" type="datetimeFigureOut">
              <a:rPr lang="en-US" smtClean="0"/>
              <a:t>7/24/2020</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r>
              <a:rPr lang="en-US"/>
              <a:t>
              </a:t>
            </a:r>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6D22F896-40B5-4ADD-8801-0D06FADFA095}" type="slidenum">
              <a:rPr lang="en-US" smtClean="0"/>
              <a:t>‹#›</a:t>
            </a:fld>
            <a:endParaRPr lang="en-US" dirty="0"/>
          </a:p>
        </p:txBody>
      </p:sp>
    </p:spTree>
    <p:extLst>
      <p:ext uri="{BB962C8B-B14F-4D97-AF65-F5344CB8AC3E}">
        <p14:creationId xmlns:p14="http://schemas.microsoft.com/office/powerpoint/2010/main" val="176895470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0" name="Rectangle 9"/>
          <p:cNvSpPr/>
          <p:nvPr/>
        </p:nvSpPr>
        <p:spPr>
          <a:xfrm>
            <a:off x="9020386" y="237744"/>
            <a:ext cx="2926080" cy="6382512"/>
          </a:xfrm>
          <a:prstGeom prst="rect">
            <a:avLst/>
          </a:prstGeom>
          <a:solidFill>
            <a:schemeClr val="accent1">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rgbClr val="969696"/>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lvl1pPr>
              <a:defRPr>
                <a:effectLst>
                  <a:outerShdw blurRad="12700" dist="3810" dir="2700000" algn="tl" rotWithShape="0">
                    <a:prstClr val="black">
                      <a:alpha val="40000"/>
                    </a:prstClr>
                  </a:outerShdw>
                </a:effectLst>
              </a:defRPr>
            </a:lvl1pPr>
          </a:lstStyle>
          <a:p>
            <a:fld id="{B16C4C9A-3960-41CF-A4E9-2A8FB932454B}" type="datetimeFigureOut">
              <a:rPr lang="en-US" smtClean="0"/>
              <a:t>7/24/2020</a:t>
            </a:fld>
            <a:endParaRPr lang="en-US" dirty="0"/>
          </a:p>
        </p:txBody>
      </p:sp>
      <p:sp>
        <p:nvSpPr>
          <p:cNvPr id="12" name="Footer Placeholder 11"/>
          <p:cNvSpPr>
            <a:spLocks noGrp="1"/>
          </p:cNvSpPr>
          <p:nvPr>
            <p:ph type="ftr" sz="quarter" idx="11"/>
          </p:nvPr>
        </p:nvSpPr>
        <p:spPr/>
        <p:txBody>
          <a:bodyPr/>
          <a:lstStyle>
            <a:lvl1pPr algn="r">
              <a:defRPr lang="en-US" sz="1000" kern="1200" dirty="0">
                <a:solidFill>
                  <a:schemeClr val="tx1">
                    <a:lumMod val="75000"/>
                    <a:lumOff val="25000"/>
                  </a:schemeClr>
                </a:solidFill>
                <a:effectLst>
                  <a:outerShdw blurRad="12700" dist="3810" dir="2700000" algn="tl" rotWithShape="0">
                    <a:prstClr val="black">
                      <a:alpha val="40000"/>
                    </a:prstClr>
                  </a:outerShdw>
                </a:effectLst>
                <a:latin typeface="+mn-lt"/>
                <a:ea typeface="+mn-ea"/>
                <a:cs typeface="+mn-cs"/>
              </a:defRPr>
            </a:lvl1pPr>
          </a:lstStyle>
          <a:p>
            <a:r>
              <a:rPr lang="en-US"/>
              <a:t>
              </a:t>
            </a:r>
            <a:endParaRPr lang="en-US" dirty="0"/>
          </a:p>
        </p:txBody>
      </p:sp>
      <p:sp>
        <p:nvSpPr>
          <p:cNvPr id="13" name="Slide Number Placeholder 12"/>
          <p:cNvSpPr>
            <a:spLocks noGrp="1"/>
          </p:cNvSpPr>
          <p:nvPr>
            <p:ph type="sldNum" sz="quarter" idx="12"/>
          </p:nvPr>
        </p:nvSpPr>
        <p:spPr/>
        <p:txBody>
          <a:bodyPr/>
          <a:lstStyle>
            <a:lvl1pPr>
              <a:defRPr>
                <a:solidFill>
                  <a:srgbClr val="FFFFFF"/>
                </a:solidFill>
              </a:defRPr>
            </a:lvl1pPr>
          </a:lstStyle>
          <a:p>
            <a:fld id="{6D22F896-40B5-4ADD-8801-0D06FADFA095}" type="slidenum">
              <a:rPr lang="en-US" smtClean="0"/>
              <a:t>‹#›</a:t>
            </a:fld>
            <a:endParaRPr lang="en-US" dirty="0"/>
          </a:p>
        </p:txBody>
      </p:sp>
    </p:spTree>
    <p:extLst>
      <p:ext uri="{BB962C8B-B14F-4D97-AF65-F5344CB8AC3E}">
        <p14:creationId xmlns:p14="http://schemas.microsoft.com/office/powerpoint/2010/main" val="104801329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857E33E-8B18-4087-B112-809917729534}" type="datetimeFigureOut">
              <a:rPr lang="en-US" smtClean="0"/>
              <a:t>7/24/2020</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4497565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3FFE419-2371-464F-8239-3959401C3561}" type="datetimeFigureOut">
              <a:rPr lang="en-US" smtClean="0"/>
              <a:t>7/24/2020</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26739108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007533" y="0"/>
            <a:ext cx="7934348"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8941881"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2611808" y="3428998"/>
            <a:ext cx="5518066" cy="2268559"/>
          </a:xfrm>
        </p:spPr>
        <p:txBody>
          <a:bodyPr anchor="t">
            <a:normAutofit/>
          </a:bodyPr>
          <a:lstStyle>
            <a:lvl1pPr algn="r">
              <a:defRPr sz="6000"/>
            </a:lvl1pPr>
          </a:lstStyle>
          <a:p>
            <a:r>
              <a:rPr lang="en-US"/>
              <a:t>Click to edit Master title style</a:t>
            </a:r>
            <a:endParaRPr lang="en-US" dirty="0"/>
          </a:p>
        </p:txBody>
      </p:sp>
      <p:sp>
        <p:nvSpPr>
          <p:cNvPr id="3" name="Subtitle 2"/>
          <p:cNvSpPr>
            <a:spLocks noGrp="1"/>
          </p:cNvSpPr>
          <p:nvPr>
            <p:ph type="subTitle" idx="1"/>
          </p:nvPr>
        </p:nvSpPr>
        <p:spPr>
          <a:xfrm>
            <a:off x="2772274" y="2268786"/>
            <a:ext cx="5357600" cy="1160213"/>
          </a:xfrm>
        </p:spPr>
        <p:txBody>
          <a:bodyPr tIns="0" anchor="b">
            <a:normAutofit/>
          </a:bodyPr>
          <a:lstStyle>
            <a:lvl1pPr marL="0" indent="0" algn="r">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5159FB6-5DCB-4CF3-A4C5-4E4EE46CE1C2}" type="datetimeFigureOut">
              <a:rPr lang="en-US" smtClean="0"/>
              <a:t>7/24/2020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rIns="45720"/>
          <a:lstStyle/>
          <a:p>
            <a:fld id="{2E3C35CE-D9AE-42CB-9D39-E9DEF87B6278}" type="slidenum">
              <a:rPr lang="en-US" smtClean="0"/>
              <a:t>‹#›</a:t>
            </a:fld>
            <a:endParaRPr lang="en-US"/>
          </a:p>
        </p:txBody>
      </p:sp>
      <p:sp>
        <p:nvSpPr>
          <p:cNvPr id="13" name="TextBox 12"/>
          <p:cNvSpPr txBox="1"/>
          <p:nvPr/>
        </p:nvSpPr>
        <p:spPr>
          <a:xfrm>
            <a:off x="2191282" y="3262852"/>
            <a:ext cx="415636" cy="461665"/>
          </a:xfrm>
          <a:prstGeom prst="rect">
            <a:avLst/>
          </a:prstGeom>
          <a:noFill/>
        </p:spPr>
        <p:txBody>
          <a:bodyPr wrap="square" rtlCol="0">
            <a:spAutoFit/>
          </a:bodyPr>
          <a:lstStyle/>
          <a:p>
            <a:pPr algn="r"/>
            <a:r>
              <a:rPr lang="en-US" sz="2400" dirty="0">
                <a:solidFill>
                  <a:schemeClr val="accent6"/>
                </a:solidFill>
                <a:latin typeface="Wingdings 3" panose="05040102010807070707" pitchFamily="18" charset="2"/>
              </a:rPr>
              <a:t>z</a:t>
            </a:r>
            <a:endParaRPr lang="en-US" sz="24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13958529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9" name="Rectangle 2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159FB6-5DCB-4CF3-A4C5-4E4EE46CE1C2}" type="datetimeFigureOut">
              <a:rPr lang="en-US" smtClean="0"/>
              <a:t>7/24/2020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3C35CE-D9AE-42CB-9D39-E9DEF87B6278}" type="slidenum">
              <a:rPr lang="en-US" smtClean="0"/>
              <a:t>‹#›</a:t>
            </a:fld>
            <a:endParaRPr lang="en-US"/>
          </a:p>
        </p:txBody>
      </p:sp>
      <p:sp>
        <p:nvSpPr>
          <p:cNvPr id="7" name="TextBox 6"/>
          <p:cNvSpPr txBox="1"/>
          <p:nvPr/>
        </p:nvSpPr>
        <p:spPr>
          <a:xfrm>
            <a:off x="2194943"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258793220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4" name="Rectangle 2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TextBox 10"/>
          <p:cNvSpPr txBox="1"/>
          <p:nvPr/>
        </p:nvSpPr>
        <p:spPr>
          <a:xfrm>
            <a:off x="2191843" y="296258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3147254"/>
            <a:ext cx="7956560" cy="1424746"/>
          </a:xfrm>
        </p:spPr>
        <p:txBody>
          <a:bodyPr anchor="t">
            <a:normAutofit/>
          </a:bodyPr>
          <a:lstStyle>
            <a:lvl1pPr algn="r">
              <a:defRPr sz="3200"/>
            </a:lvl1pPr>
          </a:lstStyle>
          <a:p>
            <a:r>
              <a:rPr lang="en-US"/>
              <a:t>Click to edit Master title style</a:t>
            </a:r>
            <a:endParaRPr lang="en-US" dirty="0"/>
          </a:p>
        </p:txBody>
      </p:sp>
      <p:sp>
        <p:nvSpPr>
          <p:cNvPr id="3" name="Text Placeholder 2"/>
          <p:cNvSpPr>
            <a:spLocks noGrp="1"/>
          </p:cNvSpPr>
          <p:nvPr>
            <p:ph type="body" idx="1"/>
          </p:nvPr>
        </p:nvSpPr>
        <p:spPr>
          <a:xfrm>
            <a:off x="2773968" y="2268786"/>
            <a:ext cx="7791931" cy="878468"/>
          </a:xfrm>
        </p:spPr>
        <p:txBody>
          <a:bodyPr tIns="0" anchor="b">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5159FB6-5DCB-4CF3-A4C5-4E4EE46CE1C2}" type="datetimeFigureOut">
              <a:rPr lang="en-US" smtClean="0"/>
              <a:t>7/24/2020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3C35CE-D9AE-42CB-9D39-E9DEF87B6278}" type="slidenum">
              <a:rPr lang="en-US" smtClean="0"/>
              <a:t>‹#›</a:t>
            </a:fld>
            <a:endParaRPr lang="en-US"/>
          </a:p>
        </p:txBody>
      </p:sp>
    </p:spTree>
    <p:extLst>
      <p:ext uri="{BB962C8B-B14F-4D97-AF65-F5344CB8AC3E}">
        <p14:creationId xmlns:p14="http://schemas.microsoft.com/office/powerpoint/2010/main" val="305333815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6" name="Rectangle 25"/>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609873" y="805817"/>
            <a:ext cx="7950984" cy="10817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2605374" y="2052116"/>
            <a:ext cx="3891960" cy="399782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66636" y="2052114"/>
            <a:ext cx="3894222" cy="399782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5159FB6-5DCB-4CF3-A4C5-4E4EE46CE1C2}" type="datetimeFigureOut">
              <a:rPr lang="en-US" smtClean="0"/>
              <a:t>7/24/2020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E3C35CE-D9AE-42CB-9D39-E9DEF87B6278}" type="slidenum">
              <a:rPr lang="en-US" smtClean="0"/>
              <a:t>‹#›</a:t>
            </a:fld>
            <a:endParaRPr lang="en-US"/>
          </a:p>
        </p:txBody>
      </p:sp>
      <p:sp>
        <p:nvSpPr>
          <p:cNvPr id="10" name="TextBox 9"/>
          <p:cNvSpPr txBox="1"/>
          <p:nvPr/>
        </p:nvSpPr>
        <p:spPr>
          <a:xfrm>
            <a:off x="2196172" y="641223"/>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30169530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0" name="Rectangle 19"/>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TextBox 11"/>
          <p:cNvSpPr txBox="1"/>
          <p:nvPr/>
        </p:nvSpPr>
        <p:spPr>
          <a:xfrm>
            <a:off x="2193650" y="636424"/>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805818"/>
            <a:ext cx="7956560" cy="1078348"/>
          </a:xfrm>
        </p:spPr>
        <p:txBody>
          <a:bodyPr/>
          <a:lstStyle/>
          <a:p>
            <a:r>
              <a:rPr lang="en-US"/>
              <a:t>Click to edit Master title style</a:t>
            </a:r>
            <a:endParaRPr lang="en-US" dirty="0"/>
          </a:p>
        </p:txBody>
      </p:sp>
      <p:sp>
        <p:nvSpPr>
          <p:cNvPr id="3" name="Text Placeholder 2"/>
          <p:cNvSpPr>
            <a:spLocks noGrp="1"/>
          </p:cNvSpPr>
          <p:nvPr>
            <p:ph type="body" idx="1"/>
          </p:nvPr>
        </p:nvSpPr>
        <p:spPr>
          <a:xfrm>
            <a:off x="2609285" y="2052115"/>
            <a:ext cx="3896467"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609285" y="2851331"/>
            <a:ext cx="3893623" cy="307143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666634" y="2052115"/>
            <a:ext cx="3899798"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666635" y="2851331"/>
            <a:ext cx="3899798" cy="307143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5159FB6-5DCB-4CF3-A4C5-4E4EE46CE1C2}" type="datetimeFigureOut">
              <a:rPr lang="en-US" smtClean="0"/>
              <a:t>7/24/2020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E3C35CE-D9AE-42CB-9D39-E9DEF87B6278}" type="slidenum">
              <a:rPr lang="en-US" smtClean="0"/>
              <a:t>‹#›</a:t>
            </a:fld>
            <a:endParaRPr lang="en-US"/>
          </a:p>
        </p:txBody>
      </p:sp>
    </p:spTree>
    <p:extLst>
      <p:ext uri="{BB962C8B-B14F-4D97-AF65-F5344CB8AC3E}">
        <p14:creationId xmlns:p14="http://schemas.microsoft.com/office/powerpoint/2010/main" val="308618192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3" name="Rectangle 12"/>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5159FB6-5DCB-4CF3-A4C5-4E4EE46CE1C2}" type="datetimeFigureOut">
              <a:rPr lang="en-US" smtClean="0"/>
              <a:t>7/24/2020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E3C35CE-D9AE-42CB-9D39-E9DEF87B6278}" type="slidenum">
              <a:rPr lang="en-US" smtClean="0"/>
              <a:t>‹#›</a:t>
            </a:fld>
            <a:endParaRPr lang="en-US"/>
          </a:p>
        </p:txBody>
      </p:sp>
      <p:sp>
        <p:nvSpPr>
          <p:cNvPr id="8" name="TextBox 7"/>
          <p:cNvSpPr txBox="1"/>
          <p:nvPr/>
        </p:nvSpPr>
        <p:spPr>
          <a:xfrm>
            <a:off x="2196172" y="64122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70403899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12" name="Rectangle 11"/>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A5159FB6-5DCB-4CF3-A4C5-4E4EE46CE1C2}" type="datetimeFigureOut">
              <a:rPr lang="en-US" smtClean="0"/>
              <a:t>7/24/2020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E3C35CE-D9AE-42CB-9D39-E9DEF87B6278}" type="slidenum">
              <a:rPr lang="en-US" smtClean="0"/>
              <a:t>‹#›</a:t>
            </a:fld>
            <a:endParaRPr lang="en-US"/>
          </a:p>
        </p:txBody>
      </p:sp>
    </p:spTree>
    <p:extLst>
      <p:ext uri="{BB962C8B-B14F-4D97-AF65-F5344CB8AC3E}">
        <p14:creationId xmlns:p14="http://schemas.microsoft.com/office/powerpoint/2010/main" val="5234877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9" name="Rectangle 18"/>
          <p:cNvSpPr/>
          <p:nvPr/>
        </p:nvSpPr>
        <p:spPr>
          <a:xfrm>
            <a:off x="0" y="0"/>
            <a:ext cx="12192000" cy="6858000"/>
          </a:xfrm>
          <a:prstGeom prst="rect">
            <a:avLst/>
          </a:prstGeom>
          <a:blipFill dpi="0" rotWithShape="1">
            <a:blip r:embed="rId2">
              <a:alphaModFix amt="40000"/>
              <a:duotone>
                <a:schemeClr val="accent3">
                  <a:shade val="45000"/>
                  <a:satMod val="135000"/>
                </a:schemeClr>
                <a:prstClr val="white"/>
              </a:duotone>
            </a:blip>
            <a:srcRect/>
            <a:tile tx="-31750" ty="-120650" sx="100000" sy="100000" flip="xy" algn="tl"/>
          </a:blipFill>
          <a:ln w="19050" cmpd="sng">
            <a:noFill/>
            <a:miter lim="800000"/>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tx1"/>
          </a:solidFill>
          <a:ln w="6350" cap="flat" cmpd="sng" algn="ctr">
            <a:solidFill>
              <a:schemeClr val="tx1">
                <a:lumMod val="65000"/>
                <a:lumOff val="35000"/>
              </a:schemeClr>
            </a:solidFill>
            <a:prstDash val="solid"/>
          </a:ln>
          <a:effectLst>
            <a:outerShdw blurRad="63500" algn="ctr" rotWithShape="0">
              <a:prstClr val="black">
                <a:alpha val="40000"/>
              </a:prstClr>
            </a:outerShdw>
            <a:softEdge rad="0"/>
          </a:effectLst>
        </p:spPr>
      </p:sp>
      <p:sp>
        <p:nvSpPr>
          <p:cNvPr id="24" name="Rectangle 23"/>
          <p:cNvSpPr/>
          <p:nvPr/>
        </p:nvSpPr>
        <p:spPr>
          <a:xfrm>
            <a:off x="1447801" y="1411615"/>
            <a:ext cx="9296400" cy="4034770"/>
          </a:xfrm>
          <a:prstGeom prst="rect">
            <a:avLst/>
          </a:prstGeom>
          <a:solidFill>
            <a:schemeClr val="bg2"/>
          </a:solidFill>
          <a:ln w="9525" cap="sq" cmpd="sng" algn="ctr">
            <a:noFill/>
            <a:prstDash val="solid"/>
            <a:miter lim="800000"/>
          </a:ln>
          <a:effectLst/>
        </p:spPr>
      </p:sp>
      <p:sp>
        <p:nvSpPr>
          <p:cNvPr id="30" name="Rectangle 29"/>
          <p:cNvSpPr/>
          <p:nvPr/>
        </p:nvSpPr>
        <p:spPr>
          <a:xfrm>
            <a:off x="5135880" y="1267730"/>
            <a:ext cx="1920240" cy="731520"/>
          </a:xfrm>
          <a:prstGeom prst="rect">
            <a:avLst/>
          </a:prstGeom>
          <a:solidFill>
            <a:schemeClr val="accent1"/>
          </a:solidFill>
          <a:ln>
            <a:noFill/>
          </a:ln>
          <a:effectLst>
            <a:outerShdw blurRad="50800" dist="127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b="0" kern="1200" cap="all" spc="-100" baseline="0" dirty="0">
                <a:solidFill>
                  <a:schemeClr val="tx1"/>
                </a:solidFill>
                <a:effectLst>
                  <a:outerShdw blurRad="38100" dist="12700" dir="2700000" algn="tl" rotWithShape="0">
                    <a:prstClr val="black">
                      <a:alpha val="40000"/>
                    </a:prstClr>
                  </a:outerShdw>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tabLst>
                <a:tab pos="2633663" algn="l"/>
              </a:tabLst>
              <a:defRPr sz="1600">
                <a:solidFill>
                  <a:schemeClr val="tx2"/>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rgbClr val="FFFFFF"/>
                </a:solidFill>
                <a:latin typeface="+mn-lt"/>
                <a:ea typeface="+mn-ea"/>
                <a:cs typeface="+mn-cs"/>
              </a:defRPr>
            </a:lvl1pPr>
          </a:lstStyle>
          <a:p>
            <a:fld id="{3E5059C3-6A89-4494-99FF-5A4D6FFD50EB}" type="datetimeFigureOut">
              <a:rPr lang="en-US" smtClean="0"/>
              <a:t>7/24/2020</a:t>
            </a:fld>
            <a:endParaRPr lang="en-US" dirty="0"/>
          </a:p>
        </p:txBody>
      </p:sp>
      <p:sp>
        <p:nvSpPr>
          <p:cNvPr id="5" name="Footer Placeholder 4"/>
          <p:cNvSpPr>
            <a:spLocks noGrp="1"/>
          </p:cNvSpPr>
          <p:nvPr>
            <p:ph type="ftr" sz="quarter" idx="11"/>
          </p:nvPr>
        </p:nvSpPr>
        <p:spPr>
          <a:xfrm>
            <a:off x="1453896" y="5212080"/>
            <a:ext cx="5907024" cy="228600"/>
          </a:xfrm>
        </p:spPr>
        <p:txBody>
          <a:bodyPr/>
          <a:lstStyle>
            <a:lvl1pPr algn="l">
              <a:defRPr>
                <a:solidFill>
                  <a:schemeClr val="tx2"/>
                </a:solidFill>
              </a:defRPr>
            </a:lvl1pPr>
          </a:lstStyle>
          <a:p>
            <a:r>
              <a:rPr lang="en-US"/>
              <a:t>
              </a:t>
            </a:r>
            <a:endParaRPr lang="en-US" dirty="0"/>
          </a:p>
        </p:txBody>
      </p:sp>
      <p:sp>
        <p:nvSpPr>
          <p:cNvPr id="6" name="Slide Number Placeholder 5"/>
          <p:cNvSpPr>
            <a:spLocks noGrp="1"/>
          </p:cNvSpPr>
          <p:nvPr>
            <p:ph type="sldNum" sz="quarter" idx="12"/>
          </p:nvPr>
        </p:nvSpPr>
        <p:spPr>
          <a:xfrm>
            <a:off x="8604504" y="5212080"/>
            <a:ext cx="2112264" cy="228600"/>
          </a:xfrm>
        </p:spPr>
        <p:txBody>
          <a:bodyPr/>
          <a:lstStyle>
            <a:lvl1pPr>
              <a:defRPr>
                <a:solidFill>
                  <a:schemeClr val="tx2"/>
                </a:solidFill>
              </a:defRPr>
            </a:lvl1pPr>
          </a:lstStyle>
          <a:p>
            <a:fld id="{6D22F896-40B5-4ADD-8801-0D06FADFA095}" type="slidenum">
              <a:rPr lang="en-US" smtClean="0"/>
              <a:t>‹#›</a:t>
            </a:fld>
            <a:endParaRPr lang="en-US" dirty="0"/>
          </a:p>
        </p:txBody>
      </p:sp>
    </p:spTree>
    <p:extLst>
      <p:ext uri="{BB962C8B-B14F-4D97-AF65-F5344CB8AC3E}">
        <p14:creationId xmlns:p14="http://schemas.microsoft.com/office/powerpoint/2010/main" val="171984214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5" name="Rectangle 2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TextBox 9"/>
          <p:cNvSpPr txBox="1"/>
          <p:nvPr/>
        </p:nvSpPr>
        <p:spPr>
          <a:xfrm>
            <a:off x="1554154"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0323" y="1282451"/>
            <a:ext cx="2664361" cy="1903241"/>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120154" y="805818"/>
            <a:ext cx="5446278" cy="5244126"/>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970322" y="3186154"/>
            <a:ext cx="2664361" cy="2386397"/>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5159FB6-5DCB-4CF3-A4C5-4E4EE46CE1C2}" type="datetimeFigureOut">
              <a:rPr lang="en-US" smtClean="0"/>
              <a:t>7/24/2020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E3C35CE-D9AE-42CB-9D39-E9DEF87B6278}" type="slidenum">
              <a:rPr lang="en-US" smtClean="0"/>
              <a:t>‹#›</a:t>
            </a:fld>
            <a:endParaRPr lang="en-US"/>
          </a:p>
        </p:txBody>
      </p:sp>
    </p:spTree>
    <p:extLst>
      <p:ext uri="{BB962C8B-B14F-4D97-AF65-F5344CB8AC3E}">
        <p14:creationId xmlns:p14="http://schemas.microsoft.com/office/powerpoint/2010/main" val="59777550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9" name="Rectangle 1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6747062" y="3229"/>
            <a:ext cx="4629734" cy="6858000"/>
          </a:xfrm>
          <a:solidFill>
            <a:schemeClr val="tx1">
              <a:alpha val="10000"/>
            </a:schemeClr>
          </a:solidFill>
          <a:ln w="9525" cap="sq">
            <a:noFill/>
            <a:miter lim="800000"/>
          </a:ln>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TextBox 9"/>
          <p:cNvSpPr txBox="1"/>
          <p:nvPr/>
        </p:nvSpPr>
        <p:spPr>
          <a:xfrm>
            <a:off x="1554686"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1241" y="1282452"/>
            <a:ext cx="3970986" cy="1900473"/>
          </a:xfrm>
        </p:spPr>
        <p:txBody>
          <a:bodyPr anchor="b">
            <a:normAutofit/>
          </a:bodyPr>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970322" y="3182928"/>
            <a:ext cx="3971874" cy="2386394"/>
          </a:xfrm>
        </p:spPr>
        <p:txBody>
          <a:bodyPr>
            <a:normAutofit/>
          </a:bodyPr>
          <a:lstStyle>
            <a:lvl1pPr marL="0" indent="0" algn="l">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5159FB6-5DCB-4CF3-A4C5-4E4EE46CE1C2}" type="datetimeFigureOut">
              <a:rPr lang="en-US" smtClean="0"/>
              <a:t>7/24/2020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E3C35CE-D9AE-42CB-9D39-E9DEF87B6278}" type="slidenum">
              <a:rPr lang="en-US" smtClean="0"/>
              <a:t>‹#›</a:t>
            </a:fld>
            <a:endParaRPr lang="en-US"/>
          </a:p>
        </p:txBody>
      </p:sp>
    </p:spTree>
    <p:extLst>
      <p:ext uri="{BB962C8B-B14F-4D97-AF65-F5344CB8AC3E}">
        <p14:creationId xmlns:p14="http://schemas.microsoft.com/office/powerpoint/2010/main" val="326926614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4" name="Rectangle 1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a:off x="2194236"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11808" y="808056"/>
            <a:ext cx="7954091" cy="1077229"/>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159FB6-5DCB-4CF3-A4C5-4E4EE46CE1C2}" type="datetimeFigureOut">
              <a:rPr lang="en-US" smtClean="0"/>
              <a:t>7/24/2020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3C35CE-D9AE-42CB-9D39-E9DEF87B6278}" type="slidenum">
              <a:rPr lang="en-US" smtClean="0"/>
              <a:t>‹#›</a:t>
            </a:fld>
            <a:endParaRPr lang="en-US"/>
          </a:p>
        </p:txBody>
      </p:sp>
    </p:spTree>
    <p:extLst>
      <p:ext uri="{BB962C8B-B14F-4D97-AF65-F5344CB8AC3E}">
        <p14:creationId xmlns:p14="http://schemas.microsoft.com/office/powerpoint/2010/main" val="203623523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5" name="Rectangle 1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rot="5400000">
            <a:off x="10337141" y="416061"/>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Vertical Title 1"/>
          <p:cNvSpPr>
            <a:spLocks noGrp="1"/>
          </p:cNvSpPr>
          <p:nvPr>
            <p:ph type="title" orient="vert"/>
          </p:nvPr>
        </p:nvSpPr>
        <p:spPr>
          <a:xfrm>
            <a:off x="9239380" y="805818"/>
            <a:ext cx="1326519" cy="5244126"/>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2608751" y="970410"/>
            <a:ext cx="6466903" cy="5079534"/>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5159FB6-5DCB-4CF3-A4C5-4E4EE46CE1C2}" type="datetimeFigureOut">
              <a:rPr lang="en-US" smtClean="0"/>
              <a:t>7/24/2020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E3C35CE-D9AE-42CB-9D39-E9DEF87B6278}" type="slidenum">
              <a:rPr lang="en-US" smtClean="0"/>
              <a:t>‹#›</a:t>
            </a:fld>
            <a:endParaRPr lang="en-US"/>
          </a:p>
        </p:txBody>
      </p:sp>
    </p:spTree>
    <p:extLst>
      <p:ext uri="{BB962C8B-B14F-4D97-AF65-F5344CB8AC3E}">
        <p14:creationId xmlns:p14="http://schemas.microsoft.com/office/powerpoint/2010/main" val="23540950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lvl1pPr>
              <a:defRPr>
                <a:solidFill>
                  <a:schemeClr val="tx2"/>
                </a:solidFill>
              </a:defRPr>
            </a:lvl1pPr>
          </a:lstStyle>
          <a:p>
            <a:fld id="{CA954B2F-12DE-47F5-8894-472B206D2E1E}" type="datetimeFigureOut">
              <a:rPr lang="en-US" smtClean="0"/>
              <a:t>7/24/2020</a:t>
            </a:fld>
            <a:endParaRPr lang="en-US" dirty="0"/>
          </a:p>
        </p:txBody>
      </p:sp>
      <p:sp>
        <p:nvSpPr>
          <p:cNvPr id="6" name="Footer Placeholder 5"/>
          <p:cNvSpPr>
            <a:spLocks noGrp="1"/>
          </p:cNvSpPr>
          <p:nvPr>
            <p:ph type="ftr" sz="quarter" idx="11"/>
          </p:nvPr>
        </p:nvSpPr>
        <p:spPr/>
        <p:txBody>
          <a:bodyPr/>
          <a:lstStyle>
            <a:lvl1pPr>
              <a:defRPr>
                <a:solidFill>
                  <a:schemeClr val="tx2"/>
                </a:solidFill>
              </a:defRPr>
            </a:lvl1pPr>
          </a:lstStyle>
          <a:p>
            <a:r>
              <a:rPr lang="en-US"/>
              <a:t>
              </a:t>
            </a:r>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6D22F896-40B5-4ADD-8801-0D06FADFA095}" type="slidenum">
              <a:rPr lang="en-US" smtClean="0"/>
              <a:t>‹#›</a:t>
            </a:fld>
            <a:endParaRPr lang="en-US" dirty="0"/>
          </a:p>
        </p:txBody>
      </p:sp>
    </p:spTree>
    <p:extLst>
      <p:ext uri="{BB962C8B-B14F-4D97-AF65-F5344CB8AC3E}">
        <p14:creationId xmlns:p14="http://schemas.microsoft.com/office/powerpoint/2010/main" val="35386770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800" b="0">
                <a:solidFill>
                  <a:schemeClr val="tx2"/>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800" b="0">
                <a:solidFill>
                  <a:schemeClr val="tx2"/>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lvl1pPr>
              <a:defRPr>
                <a:solidFill>
                  <a:schemeClr val="tx2"/>
                </a:solidFill>
              </a:defRPr>
            </a:lvl1pPr>
          </a:lstStyle>
          <a:p>
            <a:fld id="{3F30E46F-7819-4ACF-B48B-48222C2ACC88}" type="datetimeFigureOut">
              <a:rPr lang="en-US" smtClean="0"/>
              <a:t>7/24/2020</a:t>
            </a:fld>
            <a:endParaRPr lang="en-US" dirty="0"/>
          </a:p>
        </p:txBody>
      </p:sp>
      <p:sp>
        <p:nvSpPr>
          <p:cNvPr id="8" name="Footer Placeholder 7"/>
          <p:cNvSpPr>
            <a:spLocks noGrp="1"/>
          </p:cNvSpPr>
          <p:nvPr>
            <p:ph type="ftr" sz="quarter" idx="11"/>
          </p:nvPr>
        </p:nvSpPr>
        <p:spPr/>
        <p:txBody>
          <a:bodyPr/>
          <a:lstStyle>
            <a:lvl1pPr>
              <a:defRPr>
                <a:solidFill>
                  <a:schemeClr val="tx2"/>
                </a:solidFill>
              </a:defRPr>
            </a:lvl1pPr>
          </a:lstStyle>
          <a:p>
            <a:r>
              <a:rPr lang="en-US"/>
              <a:t>
              </a:t>
            </a:r>
            <a:endParaRPr lang="en-US" dirty="0"/>
          </a:p>
        </p:txBody>
      </p:sp>
      <p:sp>
        <p:nvSpPr>
          <p:cNvPr id="9" name="Slide Number Placeholder 8"/>
          <p:cNvSpPr>
            <a:spLocks noGrp="1"/>
          </p:cNvSpPr>
          <p:nvPr>
            <p:ph type="sldNum" sz="quarter" idx="12"/>
          </p:nvPr>
        </p:nvSpPr>
        <p:spPr/>
        <p:txBody>
          <a:bodyPr/>
          <a:lstStyle>
            <a:lvl1pPr>
              <a:defRPr>
                <a:solidFill>
                  <a:schemeClr val="tx2"/>
                </a:solidFill>
              </a:defRPr>
            </a:lvl1pPr>
          </a:lstStyle>
          <a:p>
            <a:fld id="{6D22F896-40B5-4ADD-8801-0D06FADFA095}" type="slidenum">
              <a:rPr lang="en-US" smtClean="0"/>
              <a:t>‹#›</a:t>
            </a:fld>
            <a:endParaRPr lang="en-US" dirty="0"/>
          </a:p>
        </p:txBody>
      </p:sp>
    </p:spTree>
    <p:extLst>
      <p:ext uri="{BB962C8B-B14F-4D97-AF65-F5344CB8AC3E}">
        <p14:creationId xmlns:p14="http://schemas.microsoft.com/office/powerpoint/2010/main" val="31605675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lvl1pPr>
              <a:defRPr>
                <a:solidFill>
                  <a:schemeClr val="tx2"/>
                </a:solidFill>
              </a:defRPr>
            </a:lvl1pPr>
          </a:lstStyle>
          <a:p>
            <a:fld id="{1FAF3416-4057-4DAA-829D-4CA07428D088}" type="datetimeFigureOut">
              <a:rPr lang="en-US" smtClean="0"/>
              <a:t>7/24/2020</a:t>
            </a:fld>
            <a:endParaRPr lang="en-US" dirty="0"/>
          </a:p>
        </p:txBody>
      </p:sp>
      <p:sp>
        <p:nvSpPr>
          <p:cNvPr id="4" name="Footer Placeholder 3"/>
          <p:cNvSpPr>
            <a:spLocks noGrp="1"/>
          </p:cNvSpPr>
          <p:nvPr>
            <p:ph type="ftr" sz="quarter" idx="11"/>
          </p:nvPr>
        </p:nvSpPr>
        <p:spPr/>
        <p:txBody>
          <a:bodyPr/>
          <a:lstStyle>
            <a:lvl1pPr>
              <a:defRPr>
                <a:solidFill>
                  <a:schemeClr val="tx2"/>
                </a:solidFill>
              </a:defRPr>
            </a:lvl1pPr>
          </a:lstStyle>
          <a:p>
            <a:r>
              <a:rPr lang="en-US"/>
              <a:t>
              </a:t>
            </a:r>
            <a:endParaRPr lang="en-US" dirty="0"/>
          </a:p>
        </p:txBody>
      </p:sp>
      <p:sp>
        <p:nvSpPr>
          <p:cNvPr id="5" name="Slide Number Placeholder 4"/>
          <p:cNvSpPr>
            <a:spLocks noGrp="1"/>
          </p:cNvSpPr>
          <p:nvPr>
            <p:ph type="sldNum" sz="quarter" idx="12"/>
          </p:nvPr>
        </p:nvSpPr>
        <p:spPr/>
        <p:txBody>
          <a:bodyPr/>
          <a:lstStyle>
            <a:lvl1pPr>
              <a:defRPr>
                <a:solidFill>
                  <a:schemeClr val="tx2"/>
                </a:solidFill>
              </a:defRPr>
            </a:lvl1pPr>
          </a:lstStyle>
          <a:p>
            <a:fld id="{6D22F896-40B5-4ADD-8801-0D06FADFA095}" type="slidenum">
              <a:rPr lang="en-US" smtClean="0"/>
              <a:t>‹#›</a:t>
            </a:fld>
            <a:endParaRPr lang="en-US" dirty="0"/>
          </a:p>
        </p:txBody>
      </p:sp>
    </p:spTree>
    <p:extLst>
      <p:ext uri="{BB962C8B-B14F-4D97-AF65-F5344CB8AC3E}">
        <p14:creationId xmlns:p14="http://schemas.microsoft.com/office/powerpoint/2010/main" val="21187850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lstStyle>
          <a:p>
            <a:fld id="{921D9284-D300-4297-87F7-E791DCC15DB1}" type="datetimeFigureOut">
              <a:rPr lang="en-US" smtClean="0"/>
              <a:t>7/24/2020</a:t>
            </a:fld>
            <a:endParaRPr lang="en-US" dirty="0"/>
          </a:p>
        </p:txBody>
      </p:sp>
      <p:sp>
        <p:nvSpPr>
          <p:cNvPr id="3" name="Footer Placeholder 2"/>
          <p:cNvSpPr>
            <a:spLocks noGrp="1"/>
          </p:cNvSpPr>
          <p:nvPr>
            <p:ph type="ftr" sz="quarter" idx="11"/>
          </p:nvPr>
        </p:nvSpPr>
        <p:spPr/>
        <p:txBody>
          <a:bodyPr/>
          <a:lstStyle>
            <a:lvl1pPr>
              <a:defRPr>
                <a:solidFill>
                  <a:schemeClr val="tx2"/>
                </a:solidFill>
              </a:defRPr>
            </a:lvl1pPr>
          </a:lstStyle>
          <a:p>
            <a:r>
              <a:rPr lang="en-US"/>
              <a:t>
              </a:t>
            </a:r>
            <a:endParaRPr lang="en-US" dirty="0"/>
          </a:p>
        </p:txBody>
      </p:sp>
      <p:sp>
        <p:nvSpPr>
          <p:cNvPr id="4" name="Slide Number Placeholder 3"/>
          <p:cNvSpPr>
            <a:spLocks noGrp="1"/>
          </p:cNvSpPr>
          <p:nvPr>
            <p:ph type="sldNum" sz="quarter" idx="12"/>
          </p:nvPr>
        </p:nvSpPr>
        <p:spPr/>
        <p:txBody>
          <a:bodyPr/>
          <a:lstStyle>
            <a:lvl1pPr>
              <a:defRPr>
                <a:solidFill>
                  <a:schemeClr val="tx2"/>
                </a:solidFill>
              </a:defRPr>
            </a:lvl1pPr>
          </a:lstStyle>
          <a:p>
            <a:fld id="{6D22F896-40B5-4ADD-8801-0D06FADFA095}" type="slidenum">
              <a:rPr lang="en-US" smtClean="0"/>
              <a:t>‹#›</a:t>
            </a:fld>
            <a:endParaRPr lang="en-US" dirty="0"/>
          </a:p>
        </p:txBody>
      </p:sp>
    </p:spTree>
    <p:extLst>
      <p:ext uri="{BB962C8B-B14F-4D97-AF65-F5344CB8AC3E}">
        <p14:creationId xmlns:p14="http://schemas.microsoft.com/office/powerpoint/2010/main" val="23168716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4" name="Rectangle 13"/>
          <p:cNvSpPr/>
          <p:nvPr/>
        </p:nvSpPr>
        <p:spPr>
          <a:xfrm>
            <a:off x="234693" y="237744"/>
            <a:ext cx="8633081" cy="6382512"/>
          </a:xfrm>
          <a:prstGeom prst="rect">
            <a:avLst/>
          </a:prstGeom>
          <a:solidFill>
            <a:schemeClr val="tx1"/>
          </a:solidFill>
          <a:ln w="6350" cap="flat" cmpd="sng" algn="ctr">
            <a:solidFill>
              <a:schemeClr val="tx1">
                <a:lumMod val="75000"/>
              </a:schemeClr>
            </a:solidFill>
            <a:prstDash val="solid"/>
          </a:ln>
          <a:effectLst>
            <a:softEdge rad="0"/>
          </a:effectLst>
        </p:spPr>
      </p:sp>
      <p:sp>
        <p:nvSpPr>
          <p:cNvPr id="16" name="Rectangle 15"/>
          <p:cNvSpPr/>
          <p:nvPr/>
        </p:nvSpPr>
        <p:spPr>
          <a:xfrm>
            <a:off x="371856" y="374904"/>
            <a:ext cx="8353044" cy="6108192"/>
          </a:xfrm>
          <a:prstGeom prst="rect">
            <a:avLst/>
          </a:prstGeom>
          <a:solidFill>
            <a:schemeClr val="bg2"/>
          </a:solidFill>
          <a:ln w="6350" cap="sq" cmpd="sng" algn="ctr">
            <a:noFill/>
            <a:prstDash val="solid"/>
            <a:miter lim="800000"/>
          </a:ln>
          <a:effectLst/>
        </p:spPr>
      </p:sp>
      <p:sp>
        <p:nvSpPr>
          <p:cNvPr id="15" name="Rectangle 14"/>
          <p:cNvSpPr/>
          <p:nvPr/>
        </p:nvSpPr>
        <p:spPr>
          <a:xfrm>
            <a:off x="9020386" y="237744"/>
            <a:ext cx="2926080" cy="638251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chemeClr val="bg1"/>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790575" y="704850"/>
            <a:ext cx="7562850" cy="51435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chemeClr val="tx2"/>
                </a:solidFill>
              </a:defRPr>
            </a:lvl1pPr>
          </a:lstStyle>
          <a:p>
            <a:fld id="{37D525BB-DA17-4BA0-B3C8-3AC3ABC827E6}" type="datetimeFigureOut">
              <a:rPr lang="en-US" smtClean="0"/>
              <a:t>7/24/2020</a:t>
            </a:fld>
            <a:endParaRPr lang="en-US" dirty="0"/>
          </a:p>
        </p:txBody>
      </p:sp>
      <p:sp>
        <p:nvSpPr>
          <p:cNvPr id="6" name="Footer Placeholder 5"/>
          <p:cNvSpPr>
            <a:spLocks noGrp="1"/>
          </p:cNvSpPr>
          <p:nvPr>
            <p:ph type="ftr" sz="quarter" idx="11"/>
          </p:nvPr>
        </p:nvSpPr>
        <p:spPr>
          <a:xfrm>
            <a:off x="3439158" y="6214535"/>
            <a:ext cx="5184648" cy="256032"/>
          </a:xfrm>
        </p:spPr>
        <p:txBody>
          <a:bodyPr/>
          <a:lstStyle>
            <a:lvl1pPr algn="r">
              <a:defRPr>
                <a:solidFill>
                  <a:schemeClr val="tx2"/>
                </a:solidFill>
              </a:defRPr>
            </a:lvl1pPr>
          </a:lstStyle>
          <a:p>
            <a:r>
              <a:rPr lang="en-US"/>
              <a:t>
              </a:t>
            </a:r>
            <a:endParaRPr lang="en-US" dirty="0"/>
          </a:p>
        </p:txBody>
      </p:sp>
      <p:sp>
        <p:nvSpPr>
          <p:cNvPr id="7" name="Slide Number Placeholder 6"/>
          <p:cNvSpPr>
            <a:spLocks noGrp="1"/>
          </p:cNvSpPr>
          <p:nvPr>
            <p:ph type="sldNum" sz="quarter" idx="12"/>
          </p:nvPr>
        </p:nvSpPr>
        <p:spPr/>
        <p:txBody>
          <a:bodyPr/>
          <a:lstStyle>
            <a:lvl1pPr>
              <a:defRPr>
                <a:solidFill>
                  <a:schemeClr val="bg2"/>
                </a:solidFill>
              </a:defRPr>
            </a:lvl1pPr>
          </a:lstStyle>
          <a:p>
            <a:fld id="{6D22F896-40B5-4ADD-8801-0D06FADFA095}" type="slidenum">
              <a:rPr lang="en-US" smtClean="0"/>
              <a:t>‹#›</a:t>
            </a:fld>
            <a:endParaRPr lang="en-US" dirty="0"/>
          </a:p>
        </p:txBody>
      </p:sp>
      <p:sp>
        <p:nvSpPr>
          <p:cNvPr id="11" name="Rectangle 10"/>
          <p:cNvSpPr/>
          <p:nvPr/>
        </p:nvSpPr>
        <p:spPr>
          <a:xfrm>
            <a:off x="9157546" y="374904"/>
            <a:ext cx="2651760"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2755040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tx1"/>
          </a:solidFill>
          <a:ln w="6350" cap="sq">
            <a:solidFill>
              <a:schemeClr val="tx1">
                <a:lumMod val="7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157546" y="374904"/>
            <a:ext cx="2651760" cy="6108192"/>
          </a:xfrm>
          <a:prstGeom prst="rect">
            <a:avLst/>
          </a:prstGeom>
          <a:solidFill>
            <a:schemeClr val="bg2"/>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chemeClr val="tx1"/>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601076" cy="6382512"/>
          </a:xfrm>
          <a:solidFill>
            <a:srgbClr val="808080"/>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9050" dist="6350" dir="2700000" algn="tl" rotWithShape="0">
                    <a:prstClr val="black">
                      <a:alpha val="40000"/>
                    </a:prstClr>
                  </a:outerShdw>
                </a:effectLst>
              </a:defRPr>
            </a:lvl1pPr>
          </a:lstStyle>
          <a:p>
            <a:fld id="{B16C4C9A-3960-41CF-A4E9-2A8FB932454B}" type="datetimeFigureOut">
              <a:rPr lang="en-US" smtClean="0"/>
              <a:t>7/24/2020</a:t>
            </a:fld>
            <a:endParaRPr lang="en-US" dirty="0"/>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r>
              <a:rPr lang="en-US"/>
              <a:t>
              </a:t>
            </a:r>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6D22F896-40B5-4ADD-8801-0D06FADFA095}" type="slidenum">
              <a:rPr lang="en-US" smtClean="0"/>
              <a:t>‹#›</a:t>
            </a:fld>
            <a:endParaRPr lang="en-US" dirty="0"/>
          </a:p>
        </p:txBody>
      </p:sp>
    </p:spTree>
    <p:extLst>
      <p:ext uri="{BB962C8B-B14F-4D97-AF65-F5344CB8AC3E}">
        <p14:creationId xmlns:p14="http://schemas.microsoft.com/office/powerpoint/2010/main" val="9315328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5.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image" Target="../media/image6.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tx1"/>
          </a:solidFill>
          <a:ln w="6350" cap="flat" cmpd="sng" algn="ctr">
            <a:solidFill>
              <a:schemeClr val="tx1">
                <a:lumMod val="75000"/>
              </a:schemeClr>
            </a:solidFill>
            <a:prstDash val="solid"/>
          </a:ln>
          <a:effectLst>
            <a:softEdge rad="0"/>
          </a:effectLst>
        </p:spPr>
      </p:sp>
      <p:sp>
        <p:nvSpPr>
          <p:cNvPr id="8" name="Rectangle 7"/>
          <p:cNvSpPr/>
          <p:nvPr/>
        </p:nvSpPr>
        <p:spPr>
          <a:xfrm>
            <a:off x="371856" y="374904"/>
            <a:ext cx="11448288" cy="6108192"/>
          </a:xfrm>
          <a:prstGeom prst="rect">
            <a:avLst/>
          </a:prstGeom>
          <a:solidFill>
            <a:schemeClr val="bg2"/>
          </a:solidFill>
          <a:ln w="6350" cap="sq" cmpd="sng" algn="ctr">
            <a:noFill/>
            <a:prstDash val="solid"/>
            <a:miter lim="800000"/>
          </a:ln>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89464" y="6214535"/>
            <a:ext cx="2743200" cy="256032"/>
          </a:xfrm>
          <a:prstGeom prst="rect">
            <a:avLst/>
          </a:prstGeom>
        </p:spPr>
        <p:txBody>
          <a:bodyPr vert="horz" lIns="91440" tIns="45720" rIns="91440" bIns="45720" rtlCol="0" anchor="b"/>
          <a:lstStyle>
            <a:lvl1pPr algn="l">
              <a:defRPr sz="1000">
                <a:solidFill>
                  <a:schemeClr val="bg2"/>
                </a:solidFill>
              </a:defRPr>
            </a:lvl1pPr>
          </a:lstStyle>
          <a:p>
            <a:fld id="{3CBC1C18-307B-4F68-A007-B5B542270E8D}" type="datetimeFigureOut">
              <a:rPr lang="en-US" smtClean="0"/>
              <a:t>7/24/2020</a:t>
            </a:fld>
            <a:endParaRPr lang="en-US" dirty="0"/>
          </a:p>
        </p:txBody>
      </p:sp>
      <p:sp>
        <p:nvSpPr>
          <p:cNvPr id="5" name="Footer Placeholder 4"/>
          <p:cNvSpPr>
            <a:spLocks noGrp="1"/>
          </p:cNvSpPr>
          <p:nvPr>
            <p:ph type="ftr" sz="quarter" idx="3"/>
          </p:nvPr>
        </p:nvSpPr>
        <p:spPr>
          <a:xfrm>
            <a:off x="3489960" y="6214535"/>
            <a:ext cx="5212080" cy="256032"/>
          </a:xfrm>
          <a:prstGeom prst="rect">
            <a:avLst/>
          </a:prstGeom>
        </p:spPr>
        <p:txBody>
          <a:bodyPr vert="horz" lIns="91440" tIns="45720" rIns="91440" bIns="45720" rtlCol="0" anchor="b"/>
          <a:lstStyle>
            <a:lvl1pPr algn="ctr">
              <a:defRPr sz="1000">
                <a:solidFill>
                  <a:schemeClr val="bg2"/>
                </a:solidFill>
              </a:defRPr>
            </a:lvl1pPr>
          </a:lstStyle>
          <a:p>
            <a:r>
              <a:rPr lang="en-US"/>
              <a:t>
              </a:t>
            </a:r>
            <a:endParaRPr lang="en-US" dirty="0"/>
          </a:p>
        </p:txBody>
      </p:sp>
      <p:sp>
        <p:nvSpPr>
          <p:cNvPr id="6" name="Slide Number Placeholder 5"/>
          <p:cNvSpPr>
            <a:spLocks noGrp="1"/>
          </p:cNvSpPr>
          <p:nvPr>
            <p:ph type="sldNum" sz="quarter" idx="4"/>
          </p:nvPr>
        </p:nvSpPr>
        <p:spPr>
          <a:xfrm>
            <a:off x="10348535" y="6214535"/>
            <a:ext cx="1463040" cy="256032"/>
          </a:xfrm>
          <a:prstGeom prst="rect">
            <a:avLst/>
          </a:prstGeom>
        </p:spPr>
        <p:txBody>
          <a:bodyPr vert="horz" lIns="91440" tIns="45720" rIns="91440" bIns="45720" rtlCol="0" anchor="b"/>
          <a:lstStyle>
            <a:lvl1pPr algn="r">
              <a:defRPr sz="1000">
                <a:solidFill>
                  <a:schemeClr val="bg2"/>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24156123"/>
      </p:ext>
    </p:extLst>
  </p:cSld>
  <p:clrMap bg1="dk1" tx1="lt1" bg2="dk2" tx2="lt2" accent1="accent1" accent2="accent2" accent3="accent3" accent4="accent4" accent5="accent5" accent6="accent6" hlink="hlink" folHlink="folHlink"/>
  <p:sldLayoutIdLst>
    <p:sldLayoutId id="2147483775" r:id="rId1"/>
    <p:sldLayoutId id="2147483776" r:id="rId2"/>
    <p:sldLayoutId id="2147483777" r:id="rId3"/>
    <p:sldLayoutId id="2147483778" r:id="rId4"/>
    <p:sldLayoutId id="2147483779" r:id="rId5"/>
    <p:sldLayoutId id="2147483780" r:id="rId6"/>
    <p:sldLayoutId id="2147483781" r:id="rId7"/>
    <p:sldLayoutId id="2147483782" r:id="rId8"/>
    <p:sldLayoutId id="2147483783" r:id="rId9"/>
    <p:sldLayoutId id="2147483784" r:id="rId10"/>
    <p:sldLayoutId id="2147483785"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2">
            <a:lumMod val="60000"/>
            <a:lumOff val="40000"/>
          </a:schemeClr>
        </a:buClr>
        <a:buFont typeface="Arial" pitchFamily="34"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2">
            <a:lumMod val="60000"/>
            <a:lumOff val="40000"/>
          </a:schemeClr>
        </a:buClr>
        <a:buFont typeface="Arial" pitchFamily="34"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bg1"/>
          </a:solidFill>
          <a:latin typeface="+mn-lt"/>
          <a:ea typeface="+mn-ea"/>
          <a:cs typeface="+mn-cs"/>
        </a:defRPr>
      </a:lvl6pPr>
      <a:lvl7pPr marL="1900000" indent="-22860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bg1"/>
          </a:solidFill>
          <a:latin typeface="+mn-lt"/>
          <a:ea typeface="+mn-ea"/>
          <a:cs typeface="+mn-cs"/>
        </a:defRPr>
      </a:lvl7pPr>
      <a:lvl8pPr marL="2200000" indent="-22860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bg1"/>
          </a:solidFill>
          <a:latin typeface="+mn-lt"/>
          <a:ea typeface="+mn-ea"/>
          <a:cs typeface="+mn-cs"/>
        </a:defRPr>
      </a:lvl8pPr>
      <a:lvl9pPr marL="2500000" indent="-22860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bg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89464" y="6214535"/>
            <a:ext cx="2743200" cy="256032"/>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CBC1C18-307B-4F68-A007-B5B542270E8D}" type="datetimeFigureOut">
              <a:rPr lang="en-US" smtClean="0"/>
              <a:t>7/24/2020</a:t>
            </a:fld>
            <a:endParaRPr lang="en-US" dirty="0"/>
          </a:p>
        </p:txBody>
      </p:sp>
      <p:sp>
        <p:nvSpPr>
          <p:cNvPr id="5" name="Footer Placeholder 4"/>
          <p:cNvSpPr>
            <a:spLocks noGrp="1"/>
          </p:cNvSpPr>
          <p:nvPr>
            <p:ph type="ftr" sz="quarter" idx="3"/>
          </p:nvPr>
        </p:nvSpPr>
        <p:spPr>
          <a:xfrm>
            <a:off x="3489960" y="6214535"/>
            <a:ext cx="5212080" cy="256032"/>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r>
              <a:rPr lang="en-US"/>
              <a:t>
              </a:t>
            </a:r>
            <a:endParaRPr lang="en-US" dirty="0"/>
          </a:p>
        </p:txBody>
      </p:sp>
      <p:sp>
        <p:nvSpPr>
          <p:cNvPr id="6" name="Slide Number Placeholder 5"/>
          <p:cNvSpPr>
            <a:spLocks noGrp="1"/>
          </p:cNvSpPr>
          <p:nvPr>
            <p:ph type="sldNum" sz="quarter" idx="4"/>
          </p:nvPr>
        </p:nvSpPr>
        <p:spPr>
          <a:xfrm>
            <a:off x="10314667" y="6214535"/>
            <a:ext cx="1463040" cy="256032"/>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6D22F896-40B5-4ADD-8801-0D06FADFA095}" type="slidenum">
              <a:rPr lang="en-US" smtClean="0"/>
              <a:pPr/>
              <a:t>‹#›</a:t>
            </a:fld>
            <a:endParaRPr lang="en-US" dirty="0"/>
          </a:p>
        </p:txBody>
      </p:sp>
      <p:sp>
        <p:nvSpPr>
          <p:cNvPr id="8" name="Rectangle 7"/>
          <p:cNvSpPr/>
          <p:nvPr/>
        </p:nvSpPr>
        <p:spPr>
          <a:xfrm>
            <a:off x="371856" y="374904"/>
            <a:ext cx="11448288" cy="6108192"/>
          </a:xfrm>
          <a:prstGeom prst="rect">
            <a:avLst/>
          </a:prstGeom>
          <a:noFill/>
          <a:ln w="6350" cap="sq" cmpd="sng" algn="ctr">
            <a:solidFill>
              <a:schemeClr val="tx1">
                <a:lumMod val="75000"/>
                <a:lumOff val="25000"/>
              </a:schemeClr>
            </a:solidFill>
            <a:prstDash val="solid"/>
            <a:miter lim="800000"/>
          </a:ln>
          <a:effectLst/>
        </p:spPr>
      </p:sp>
    </p:spTree>
    <p:extLst>
      <p:ext uri="{BB962C8B-B14F-4D97-AF65-F5344CB8AC3E}">
        <p14:creationId xmlns:p14="http://schemas.microsoft.com/office/powerpoint/2010/main" val="55267087"/>
      </p:ext>
    </p:extLst>
  </p:cSld>
  <p:clrMap bg1="dk1" tx1="lt1" bg2="dk2" tx2="lt2" accent1="accent1" accent2="accent2" accent3="accent3" accent4="accent4" accent5="accent5" accent6="accent6" hlink="hlink" folHlink="folHlink"/>
  <p:sldLayoutIdLst>
    <p:sldLayoutId id="2147483799" r:id="rId1"/>
    <p:sldLayoutId id="2147483800" r:id="rId2"/>
    <p:sldLayoutId id="2147483801" r:id="rId3"/>
    <p:sldLayoutId id="2147483802" r:id="rId4"/>
    <p:sldLayoutId id="2147483803" r:id="rId5"/>
    <p:sldLayoutId id="2147483804" r:id="rId6"/>
    <p:sldLayoutId id="2147483805" r:id="rId7"/>
    <p:sldLayoutId id="2147483806" r:id="rId8"/>
    <p:sldLayoutId id="2147483807" r:id="rId9"/>
    <p:sldLayoutId id="2147483808" r:id="rId10"/>
    <p:sldLayoutId id="2147483809"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2"/>
        </a:buClr>
        <a:buFont typeface="Arial" pitchFamily="34"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2"/>
        </a:buClr>
        <a:buFont typeface="Arial" pitchFamily="34"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2"/>
        </a:buClr>
        <a:buFont typeface="Arial" pitchFamily="34"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2"/>
        </a:buClr>
        <a:buFont typeface="Arial" pitchFamily="34"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2"/>
        </a:buClr>
        <a:buFont typeface="Arial" pitchFamily="34"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2"/>
        </a:buClr>
        <a:buFont typeface="Arial" pitchFamily="34"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2"/>
        </a:buClr>
        <a:buFont typeface="Arial" pitchFamily="34"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2"/>
        </a:buClr>
        <a:buFont typeface="Arial" pitchFamily="34"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2"/>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8" name="Picture 17"/>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5" name="Picture 14"/>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8" name="Rectangle 7"/>
          <p:cNvSpPr/>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611808" y="808056"/>
            <a:ext cx="7958331" cy="1077229"/>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773599" y="2052116"/>
            <a:ext cx="7796540" cy="399782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Eigth level</a:t>
            </a:r>
          </a:p>
          <a:p>
            <a:pPr lvl="8"/>
            <a:r>
              <a:rPr lang="en-US" dirty="0"/>
              <a:t>Ninth level</a:t>
            </a:r>
          </a:p>
        </p:txBody>
      </p:sp>
      <p:sp>
        <p:nvSpPr>
          <p:cNvPr id="4" name="Date Placeholder 3"/>
          <p:cNvSpPr>
            <a:spLocks noGrp="1"/>
          </p:cNvSpPr>
          <p:nvPr>
            <p:ph type="dt" sz="half" idx="2"/>
          </p:nvPr>
        </p:nvSpPr>
        <p:spPr>
          <a:xfrm rot="5400000">
            <a:off x="-810065" y="5270604"/>
            <a:ext cx="2662729" cy="182880"/>
          </a:xfrm>
          <a:prstGeom prst="rect">
            <a:avLst/>
          </a:prstGeom>
        </p:spPr>
        <p:txBody>
          <a:bodyPr vert="horz" lIns="91440" tIns="18288" rIns="91440" bIns="45720" rtlCol="0" anchor="t"/>
          <a:lstStyle>
            <a:lvl1pPr algn="r">
              <a:defRPr sz="800">
                <a:solidFill>
                  <a:schemeClr val="tx1">
                    <a:tint val="75000"/>
                  </a:schemeClr>
                </a:solidFill>
                <a:latin typeface="+mn-lt"/>
              </a:defRPr>
            </a:lvl1pPr>
          </a:lstStyle>
          <a:p>
            <a:fld id="{A5159FB6-5DCB-4CF3-A4C5-4E4EE46CE1C2}" type="datetimeFigureOut">
              <a:rPr lang="en-US" smtClean="0"/>
              <a:t>7/24/2020</a:t>
            </a:fld>
            <a:endParaRPr lang="en-US"/>
          </a:p>
        </p:txBody>
      </p:sp>
      <p:sp>
        <p:nvSpPr>
          <p:cNvPr id="5" name="Footer Placeholder 4"/>
          <p:cNvSpPr>
            <a:spLocks noGrp="1"/>
          </p:cNvSpPr>
          <p:nvPr>
            <p:ph type="ftr" sz="quarter" idx="3"/>
          </p:nvPr>
        </p:nvSpPr>
        <p:spPr>
          <a:xfrm rot="5400000">
            <a:off x="-2237130" y="3661144"/>
            <a:ext cx="5885352" cy="179176"/>
          </a:xfrm>
          <a:prstGeom prst="rect">
            <a:avLst/>
          </a:prstGeom>
        </p:spPr>
        <p:txBody>
          <a:bodyPr vert="horz" lIns="91440" tIns="45720" rIns="91440" bIns="18288" rtlCol="0" anchor="b"/>
          <a:lstStyle>
            <a:lvl1pPr algn="r">
              <a:defRPr sz="8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58407" y="164592"/>
            <a:ext cx="636727" cy="322851"/>
          </a:xfrm>
          <a:prstGeom prst="rect">
            <a:avLst/>
          </a:prstGeom>
        </p:spPr>
        <p:txBody>
          <a:bodyPr vert="horz" lIns="91440" tIns="45720" rIns="45720" bIns="45720" rtlCol="0" anchor="ctr"/>
          <a:lstStyle>
            <a:lvl1pPr algn="r">
              <a:defRPr sz="1800">
                <a:solidFill>
                  <a:schemeClr val="tx1">
                    <a:tint val="75000"/>
                  </a:schemeClr>
                </a:solidFill>
              </a:defRPr>
            </a:lvl1pPr>
          </a:lstStyle>
          <a:p>
            <a:fld id="{2E3C35CE-D9AE-42CB-9D39-E9DEF87B6278}" type="slidenum">
              <a:rPr lang="en-US" smtClean="0"/>
              <a:t>‹#›</a:t>
            </a:fld>
            <a:endParaRPr lang="en-US"/>
          </a:p>
        </p:txBody>
      </p:sp>
      <p:sp>
        <p:nvSpPr>
          <p:cNvPr id="57" name="Rectangle 56"/>
          <p:cNvSpPr/>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777989238"/>
      </p:ext>
    </p:extLst>
  </p:cSld>
  <p:clrMap bg1="dk1" tx1="lt1" bg2="dk2" tx2="lt2" accent1="accent1" accent2="accent2" accent3="accent3" accent4="accent4" accent5="accent5" accent6="accent6" hlink="hlink" folHlink="folHlink"/>
  <p:sldLayoutIdLst>
    <p:sldLayoutId id="2147483811" r:id="rId1"/>
    <p:sldLayoutId id="2147483812" r:id="rId2"/>
    <p:sldLayoutId id="2147483813" r:id="rId3"/>
    <p:sldLayoutId id="2147483814" r:id="rId4"/>
    <p:sldLayoutId id="2147483815" r:id="rId5"/>
    <p:sldLayoutId id="2147483816" r:id="rId6"/>
    <p:sldLayoutId id="2147483817" r:id="rId7"/>
    <p:sldLayoutId id="2147483818" r:id="rId8"/>
    <p:sldLayoutId id="2147483819" r:id="rId9"/>
    <p:sldLayoutId id="2147483820" r:id="rId10"/>
    <p:sldLayoutId id="2147483821" r:id="rId11"/>
  </p:sldLayoutIdLst>
  <p:txStyles>
    <p:titleStyle>
      <a:lvl1pPr algn="r" defTabSz="914400" rtl="0" eaLnBrk="1" latinLnBrk="0" hangingPunct="1">
        <a:lnSpc>
          <a:spcPct val="90000"/>
        </a:lnSpc>
        <a:spcBef>
          <a:spcPct val="0"/>
        </a:spcBef>
        <a:buNone/>
        <a:defRPr sz="3400" b="0" i="0" kern="1200" cap="none">
          <a:solidFill>
            <a:schemeClr val="tx1"/>
          </a:solidFill>
          <a:effectLst/>
          <a:latin typeface="+mj-lt"/>
          <a:ea typeface="+mj-ea"/>
          <a:cs typeface="+mj-cs"/>
        </a:defRPr>
      </a:lvl1pPr>
    </p:titleStyle>
    <p:bodyStyle>
      <a:lvl1pPr marL="344488" indent="-344488" algn="l" defTabSz="914400" rtl="0" eaLnBrk="1" latinLnBrk="0" hangingPunct="1">
        <a:lnSpc>
          <a:spcPct val="120000"/>
        </a:lnSpc>
        <a:spcBef>
          <a:spcPts val="1000"/>
        </a:spcBef>
        <a:spcAft>
          <a:spcPts val="600"/>
        </a:spcAft>
        <a:buClr>
          <a:schemeClr val="accent6"/>
        </a:buClr>
        <a:buSzPct val="90000"/>
        <a:buFont typeface="Wingdings" panose="05000000000000000000" pitchFamily="2" charset="2"/>
        <a:buChar char="§"/>
        <a:defRPr sz="2000" kern="1200">
          <a:solidFill>
            <a:schemeClr val="tx1"/>
          </a:solidFill>
          <a:effectLst/>
          <a:latin typeface="+mn-lt"/>
          <a:ea typeface="+mn-ea"/>
          <a:cs typeface="+mn-cs"/>
        </a:defRPr>
      </a:lvl1pPr>
      <a:lvl2pPr marL="7953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800" kern="1200">
          <a:solidFill>
            <a:schemeClr val="tx1"/>
          </a:solidFill>
          <a:effectLst/>
          <a:latin typeface="+mn-lt"/>
          <a:ea typeface="+mn-ea"/>
          <a:cs typeface="+mn-cs"/>
        </a:defRPr>
      </a:lvl2pPr>
      <a:lvl3pPr marL="12588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600" kern="1200">
          <a:solidFill>
            <a:schemeClr val="tx1"/>
          </a:solidFill>
          <a:effectLst/>
          <a:latin typeface="+mn-lt"/>
          <a:ea typeface="+mn-ea"/>
          <a:cs typeface="+mn-cs"/>
        </a:defRPr>
      </a:lvl3pPr>
      <a:lvl4pPr marL="17097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400" kern="1200">
          <a:solidFill>
            <a:schemeClr val="tx1"/>
          </a:solidFill>
          <a:effectLst/>
          <a:latin typeface="+mn-lt"/>
          <a:ea typeface="+mn-ea"/>
          <a:cs typeface="+mn-cs"/>
        </a:defRPr>
      </a:lvl4pPr>
      <a:lvl5pPr marL="21732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5pPr>
      <a:lvl6pPr marL="2642616"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6pPr>
      <a:lvl7pPr marL="3108960"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7pPr>
      <a:lvl8pPr marL="3575304"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8pPr>
      <a:lvl9pPr marL="404164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34203D-1781-471E-A7DA-F022D360D3F4}"/>
              </a:ext>
            </a:extLst>
          </p:cNvPr>
          <p:cNvSpPr>
            <a:spLocks noGrp="1"/>
          </p:cNvSpPr>
          <p:nvPr>
            <p:ph type="title"/>
          </p:nvPr>
        </p:nvSpPr>
        <p:spPr/>
        <p:txBody>
          <a:bodyPr/>
          <a:lstStyle/>
          <a:p>
            <a:r>
              <a:rPr lang="en-US" dirty="0"/>
              <a:t>Habitat Destruction Card</a:t>
            </a:r>
          </a:p>
        </p:txBody>
      </p:sp>
      <p:sp>
        <p:nvSpPr>
          <p:cNvPr id="3" name="Content Placeholder 2">
            <a:extLst>
              <a:ext uri="{FF2B5EF4-FFF2-40B4-BE49-F238E27FC236}">
                <a16:creationId xmlns:a16="http://schemas.microsoft.com/office/drawing/2014/main" id="{7408EA57-A759-4065-993C-5DF569E7F646}"/>
              </a:ext>
            </a:extLst>
          </p:cNvPr>
          <p:cNvSpPr>
            <a:spLocks noGrp="1"/>
          </p:cNvSpPr>
          <p:nvPr>
            <p:ph idx="1"/>
          </p:nvPr>
        </p:nvSpPr>
        <p:spPr/>
        <p:txBody>
          <a:bodyPr>
            <a:normAutofit/>
          </a:bodyPr>
          <a:lstStyle/>
          <a:p>
            <a:pPr marL="0" indent="0">
              <a:buNone/>
            </a:pPr>
            <a:r>
              <a:rPr lang="en-US" sz="4400" dirty="0"/>
              <a:t>(Specify what) has occurred, destroying critical habitat. Decrease the herd size by the number equal to five times your roll. </a:t>
            </a:r>
          </a:p>
        </p:txBody>
      </p:sp>
    </p:spTree>
    <p:extLst>
      <p:ext uri="{BB962C8B-B14F-4D97-AF65-F5344CB8AC3E}">
        <p14:creationId xmlns:p14="http://schemas.microsoft.com/office/powerpoint/2010/main" val="23743029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13AF34-BF2B-452B-A167-D5F314EFAE4A}"/>
              </a:ext>
            </a:extLst>
          </p:cNvPr>
          <p:cNvSpPr>
            <a:spLocks noGrp="1"/>
          </p:cNvSpPr>
          <p:nvPr>
            <p:ph type="title"/>
          </p:nvPr>
        </p:nvSpPr>
        <p:spPr/>
        <p:txBody>
          <a:bodyPr/>
          <a:lstStyle/>
          <a:p>
            <a:r>
              <a:rPr lang="en-US" dirty="0"/>
              <a:t>Weather Card</a:t>
            </a:r>
          </a:p>
        </p:txBody>
      </p:sp>
      <p:sp>
        <p:nvSpPr>
          <p:cNvPr id="3" name="Content Placeholder 2">
            <a:extLst>
              <a:ext uri="{FF2B5EF4-FFF2-40B4-BE49-F238E27FC236}">
                <a16:creationId xmlns:a16="http://schemas.microsoft.com/office/drawing/2014/main" id="{5FC43628-8554-48A4-B15C-ED12EC0C96ED}"/>
              </a:ext>
            </a:extLst>
          </p:cNvPr>
          <p:cNvSpPr>
            <a:spLocks noGrp="1"/>
          </p:cNvSpPr>
          <p:nvPr>
            <p:ph idx="1"/>
          </p:nvPr>
        </p:nvSpPr>
        <p:spPr/>
        <p:txBody>
          <a:bodyPr>
            <a:normAutofit/>
          </a:bodyPr>
          <a:lstStyle/>
          <a:p>
            <a:pPr marL="0" indent="0">
              <a:buNone/>
            </a:pPr>
            <a:r>
              <a:rPr lang="en-US" sz="4000" dirty="0"/>
              <a:t>(Specify what) has had a dramatic positive impact on the survival of the herd. Increase your herd by the percentage equal to five times your roll. </a:t>
            </a:r>
          </a:p>
        </p:txBody>
      </p:sp>
    </p:spTree>
    <p:extLst>
      <p:ext uri="{BB962C8B-B14F-4D97-AF65-F5344CB8AC3E}">
        <p14:creationId xmlns:p14="http://schemas.microsoft.com/office/powerpoint/2010/main" val="8414808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9C0A96-6FE6-40DF-B9BE-36254925EB77}"/>
              </a:ext>
            </a:extLst>
          </p:cNvPr>
          <p:cNvSpPr>
            <a:spLocks noGrp="1"/>
          </p:cNvSpPr>
          <p:nvPr>
            <p:ph type="title"/>
          </p:nvPr>
        </p:nvSpPr>
        <p:spPr/>
        <p:txBody>
          <a:bodyPr/>
          <a:lstStyle/>
          <a:p>
            <a:r>
              <a:rPr lang="en-US" dirty="0"/>
              <a:t>Habitat Degradation Card</a:t>
            </a:r>
          </a:p>
        </p:txBody>
      </p:sp>
      <p:sp>
        <p:nvSpPr>
          <p:cNvPr id="3" name="Content Placeholder 2">
            <a:extLst>
              <a:ext uri="{FF2B5EF4-FFF2-40B4-BE49-F238E27FC236}">
                <a16:creationId xmlns:a16="http://schemas.microsoft.com/office/drawing/2014/main" id="{157DB9B5-3F8C-42B5-9E0F-815DD4DDD77C}"/>
              </a:ext>
            </a:extLst>
          </p:cNvPr>
          <p:cNvSpPr>
            <a:spLocks noGrp="1"/>
          </p:cNvSpPr>
          <p:nvPr>
            <p:ph idx="1"/>
          </p:nvPr>
        </p:nvSpPr>
        <p:spPr/>
        <p:txBody>
          <a:bodyPr>
            <a:normAutofit/>
          </a:bodyPr>
          <a:lstStyle/>
          <a:p>
            <a:pPr marL="0" indent="0">
              <a:buNone/>
            </a:pPr>
            <a:r>
              <a:rPr lang="en-US" sz="4400" dirty="0"/>
              <a:t>(Specify what) has occurred, damaging critical habitat. Decrease the herd by the number equal to three times your roll. </a:t>
            </a:r>
          </a:p>
        </p:txBody>
      </p:sp>
    </p:spTree>
    <p:extLst>
      <p:ext uri="{BB962C8B-B14F-4D97-AF65-F5344CB8AC3E}">
        <p14:creationId xmlns:p14="http://schemas.microsoft.com/office/powerpoint/2010/main" val="31782347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9C0A96-6FE6-40DF-B9BE-36254925EB77}"/>
              </a:ext>
            </a:extLst>
          </p:cNvPr>
          <p:cNvSpPr>
            <a:spLocks noGrp="1"/>
          </p:cNvSpPr>
          <p:nvPr>
            <p:ph type="title"/>
          </p:nvPr>
        </p:nvSpPr>
        <p:spPr/>
        <p:txBody>
          <a:bodyPr/>
          <a:lstStyle/>
          <a:p>
            <a:r>
              <a:rPr lang="en-US" dirty="0"/>
              <a:t>Habitat Loss Card</a:t>
            </a:r>
          </a:p>
        </p:txBody>
      </p:sp>
      <p:sp>
        <p:nvSpPr>
          <p:cNvPr id="3" name="Content Placeholder 2">
            <a:extLst>
              <a:ext uri="{FF2B5EF4-FFF2-40B4-BE49-F238E27FC236}">
                <a16:creationId xmlns:a16="http://schemas.microsoft.com/office/drawing/2014/main" id="{157DB9B5-3F8C-42B5-9E0F-815DD4DDD77C}"/>
              </a:ext>
            </a:extLst>
          </p:cNvPr>
          <p:cNvSpPr>
            <a:spLocks noGrp="1"/>
          </p:cNvSpPr>
          <p:nvPr>
            <p:ph idx="1"/>
          </p:nvPr>
        </p:nvSpPr>
        <p:spPr/>
        <p:txBody>
          <a:bodyPr>
            <a:normAutofit/>
          </a:bodyPr>
          <a:lstStyle/>
          <a:p>
            <a:pPr marL="0" indent="0">
              <a:buNone/>
            </a:pPr>
            <a:r>
              <a:rPr lang="en-US" sz="4400" dirty="0"/>
              <a:t>(Specify what) has resulted in a loss of critical habitat for the herd. Decrease the herd by the number equal to five times your roll. </a:t>
            </a:r>
          </a:p>
        </p:txBody>
      </p:sp>
    </p:spTree>
    <p:extLst>
      <p:ext uri="{BB962C8B-B14F-4D97-AF65-F5344CB8AC3E}">
        <p14:creationId xmlns:p14="http://schemas.microsoft.com/office/powerpoint/2010/main" val="11246816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9C0A96-6FE6-40DF-B9BE-36254925EB77}"/>
              </a:ext>
            </a:extLst>
          </p:cNvPr>
          <p:cNvSpPr>
            <a:spLocks noGrp="1"/>
          </p:cNvSpPr>
          <p:nvPr>
            <p:ph type="title"/>
          </p:nvPr>
        </p:nvSpPr>
        <p:spPr/>
        <p:txBody>
          <a:bodyPr/>
          <a:lstStyle/>
          <a:p>
            <a:r>
              <a:rPr lang="en-US" dirty="0"/>
              <a:t>Habitat Degradation Card</a:t>
            </a:r>
          </a:p>
        </p:txBody>
      </p:sp>
      <p:sp>
        <p:nvSpPr>
          <p:cNvPr id="3" name="Content Placeholder 2">
            <a:extLst>
              <a:ext uri="{FF2B5EF4-FFF2-40B4-BE49-F238E27FC236}">
                <a16:creationId xmlns:a16="http://schemas.microsoft.com/office/drawing/2014/main" id="{157DB9B5-3F8C-42B5-9E0F-815DD4DDD77C}"/>
              </a:ext>
            </a:extLst>
          </p:cNvPr>
          <p:cNvSpPr>
            <a:spLocks noGrp="1"/>
          </p:cNvSpPr>
          <p:nvPr>
            <p:ph idx="1"/>
          </p:nvPr>
        </p:nvSpPr>
        <p:spPr/>
        <p:txBody>
          <a:bodyPr>
            <a:normAutofit/>
          </a:bodyPr>
          <a:lstStyle/>
          <a:p>
            <a:pPr marL="0" indent="0">
              <a:buNone/>
            </a:pPr>
            <a:r>
              <a:rPr lang="en-US" sz="4400" dirty="0"/>
              <a:t>(Specify what) has occurred, damaging critical habitat. Decrease the herd by the number equal to three times your roll. </a:t>
            </a:r>
          </a:p>
        </p:txBody>
      </p:sp>
    </p:spTree>
    <p:extLst>
      <p:ext uri="{BB962C8B-B14F-4D97-AF65-F5344CB8AC3E}">
        <p14:creationId xmlns:p14="http://schemas.microsoft.com/office/powerpoint/2010/main" val="21083828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B1284FC-B473-4DD0-A911-D7BAD6C647A1}"/>
              </a:ext>
            </a:extLst>
          </p:cNvPr>
          <p:cNvSpPr>
            <a:spLocks noGrp="1"/>
          </p:cNvSpPr>
          <p:nvPr>
            <p:ph type="title"/>
          </p:nvPr>
        </p:nvSpPr>
        <p:spPr/>
        <p:txBody>
          <a:bodyPr/>
          <a:lstStyle/>
          <a:p>
            <a:r>
              <a:rPr lang="en-US" dirty="0"/>
              <a:t>Poaching Card </a:t>
            </a:r>
          </a:p>
        </p:txBody>
      </p:sp>
      <p:sp>
        <p:nvSpPr>
          <p:cNvPr id="5" name="Content Placeholder 4">
            <a:extLst>
              <a:ext uri="{FF2B5EF4-FFF2-40B4-BE49-F238E27FC236}">
                <a16:creationId xmlns:a16="http://schemas.microsoft.com/office/drawing/2014/main" id="{D90F4AA6-E32C-49F5-88FD-526B3BF33EE3}"/>
              </a:ext>
            </a:extLst>
          </p:cNvPr>
          <p:cNvSpPr>
            <a:spLocks noGrp="1"/>
          </p:cNvSpPr>
          <p:nvPr>
            <p:ph idx="1"/>
          </p:nvPr>
        </p:nvSpPr>
        <p:spPr/>
        <p:txBody>
          <a:bodyPr>
            <a:normAutofit/>
          </a:bodyPr>
          <a:lstStyle/>
          <a:p>
            <a:pPr marL="0" indent="0">
              <a:buNone/>
            </a:pPr>
            <a:r>
              <a:rPr lang="en-US" sz="4000" dirty="0"/>
              <a:t>Poaching – illegal killing of animals – has reduced the size of the herd. Decrease the herd by the number equal to two times your roll. </a:t>
            </a:r>
          </a:p>
        </p:txBody>
      </p:sp>
    </p:spTree>
    <p:extLst>
      <p:ext uri="{BB962C8B-B14F-4D97-AF65-F5344CB8AC3E}">
        <p14:creationId xmlns:p14="http://schemas.microsoft.com/office/powerpoint/2010/main" val="11351836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9C0A96-6FE6-40DF-B9BE-36254925EB77}"/>
              </a:ext>
            </a:extLst>
          </p:cNvPr>
          <p:cNvSpPr>
            <a:spLocks noGrp="1"/>
          </p:cNvSpPr>
          <p:nvPr>
            <p:ph type="title"/>
          </p:nvPr>
        </p:nvSpPr>
        <p:spPr/>
        <p:txBody>
          <a:bodyPr/>
          <a:lstStyle/>
          <a:p>
            <a:r>
              <a:rPr lang="en-US" dirty="0"/>
              <a:t>Habitat Loss Card</a:t>
            </a:r>
          </a:p>
        </p:txBody>
      </p:sp>
      <p:sp>
        <p:nvSpPr>
          <p:cNvPr id="3" name="Content Placeholder 2">
            <a:extLst>
              <a:ext uri="{FF2B5EF4-FFF2-40B4-BE49-F238E27FC236}">
                <a16:creationId xmlns:a16="http://schemas.microsoft.com/office/drawing/2014/main" id="{157DB9B5-3F8C-42B5-9E0F-815DD4DDD77C}"/>
              </a:ext>
            </a:extLst>
          </p:cNvPr>
          <p:cNvSpPr>
            <a:spLocks noGrp="1"/>
          </p:cNvSpPr>
          <p:nvPr>
            <p:ph idx="1"/>
          </p:nvPr>
        </p:nvSpPr>
        <p:spPr/>
        <p:txBody>
          <a:bodyPr>
            <a:normAutofit/>
          </a:bodyPr>
          <a:lstStyle/>
          <a:p>
            <a:pPr marL="0" indent="0">
              <a:buNone/>
            </a:pPr>
            <a:r>
              <a:rPr lang="en-US" sz="4400" dirty="0"/>
              <a:t>(Specify what) has resulted in a loss of critical habitat for the herd. Decrease the herd by the number equal to five times your roll. </a:t>
            </a:r>
          </a:p>
        </p:txBody>
      </p:sp>
    </p:spTree>
    <p:extLst>
      <p:ext uri="{BB962C8B-B14F-4D97-AF65-F5344CB8AC3E}">
        <p14:creationId xmlns:p14="http://schemas.microsoft.com/office/powerpoint/2010/main" val="36950815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9C0A96-6FE6-40DF-B9BE-36254925EB77}"/>
              </a:ext>
            </a:extLst>
          </p:cNvPr>
          <p:cNvSpPr>
            <a:spLocks noGrp="1"/>
          </p:cNvSpPr>
          <p:nvPr>
            <p:ph type="title"/>
          </p:nvPr>
        </p:nvSpPr>
        <p:spPr/>
        <p:txBody>
          <a:bodyPr/>
          <a:lstStyle/>
          <a:p>
            <a:r>
              <a:rPr lang="en-US" dirty="0"/>
              <a:t>Habitat Degradation Card</a:t>
            </a:r>
          </a:p>
        </p:txBody>
      </p:sp>
      <p:sp>
        <p:nvSpPr>
          <p:cNvPr id="3" name="Content Placeholder 2">
            <a:extLst>
              <a:ext uri="{FF2B5EF4-FFF2-40B4-BE49-F238E27FC236}">
                <a16:creationId xmlns:a16="http://schemas.microsoft.com/office/drawing/2014/main" id="{157DB9B5-3F8C-42B5-9E0F-815DD4DDD77C}"/>
              </a:ext>
            </a:extLst>
          </p:cNvPr>
          <p:cNvSpPr>
            <a:spLocks noGrp="1"/>
          </p:cNvSpPr>
          <p:nvPr>
            <p:ph idx="1"/>
          </p:nvPr>
        </p:nvSpPr>
        <p:spPr/>
        <p:txBody>
          <a:bodyPr>
            <a:normAutofit/>
          </a:bodyPr>
          <a:lstStyle/>
          <a:p>
            <a:pPr marL="0" indent="0">
              <a:buNone/>
            </a:pPr>
            <a:r>
              <a:rPr lang="en-US" sz="4400" dirty="0"/>
              <a:t>(Specify what) has occurred, damaging critical habitat. Decrease the herd by the number equal to three times your roll. </a:t>
            </a:r>
          </a:p>
        </p:txBody>
      </p:sp>
    </p:spTree>
    <p:extLst>
      <p:ext uri="{BB962C8B-B14F-4D97-AF65-F5344CB8AC3E}">
        <p14:creationId xmlns:p14="http://schemas.microsoft.com/office/powerpoint/2010/main" val="19912725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EAF354-5A11-4978-99F4-EA7D66F89BD6}"/>
              </a:ext>
            </a:extLst>
          </p:cNvPr>
          <p:cNvSpPr>
            <a:spLocks noGrp="1"/>
          </p:cNvSpPr>
          <p:nvPr>
            <p:ph type="title"/>
          </p:nvPr>
        </p:nvSpPr>
        <p:spPr/>
        <p:txBody>
          <a:bodyPr/>
          <a:lstStyle/>
          <a:p>
            <a:r>
              <a:rPr lang="en-US" dirty="0"/>
              <a:t>Disease Card</a:t>
            </a:r>
          </a:p>
        </p:txBody>
      </p:sp>
      <p:sp>
        <p:nvSpPr>
          <p:cNvPr id="3" name="Content Placeholder 2">
            <a:extLst>
              <a:ext uri="{FF2B5EF4-FFF2-40B4-BE49-F238E27FC236}">
                <a16:creationId xmlns:a16="http://schemas.microsoft.com/office/drawing/2014/main" id="{7ADAABB7-9088-424C-A73B-67857145CAC9}"/>
              </a:ext>
            </a:extLst>
          </p:cNvPr>
          <p:cNvSpPr>
            <a:spLocks noGrp="1"/>
          </p:cNvSpPr>
          <p:nvPr>
            <p:ph idx="1"/>
          </p:nvPr>
        </p:nvSpPr>
        <p:spPr/>
        <p:txBody>
          <a:bodyPr>
            <a:normAutofit/>
          </a:bodyPr>
          <a:lstStyle/>
          <a:p>
            <a:pPr marL="0" indent="0">
              <a:buNone/>
            </a:pPr>
            <a:r>
              <a:rPr lang="en-US" sz="4000" dirty="0"/>
              <a:t>Disease has struck the herd. Decrease the herd by the percentage equal to your roll. </a:t>
            </a:r>
          </a:p>
        </p:txBody>
      </p:sp>
    </p:spTree>
    <p:extLst>
      <p:ext uri="{BB962C8B-B14F-4D97-AF65-F5344CB8AC3E}">
        <p14:creationId xmlns:p14="http://schemas.microsoft.com/office/powerpoint/2010/main" val="12207587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A426A6-287F-438B-9C9A-F4774A29F06C}"/>
              </a:ext>
            </a:extLst>
          </p:cNvPr>
          <p:cNvSpPr>
            <a:spLocks noGrp="1"/>
          </p:cNvSpPr>
          <p:nvPr>
            <p:ph type="title"/>
          </p:nvPr>
        </p:nvSpPr>
        <p:spPr/>
        <p:txBody>
          <a:bodyPr/>
          <a:lstStyle/>
          <a:p>
            <a:r>
              <a:rPr lang="en-US" dirty="0"/>
              <a:t>Weather Card</a:t>
            </a:r>
          </a:p>
        </p:txBody>
      </p:sp>
      <p:sp>
        <p:nvSpPr>
          <p:cNvPr id="3" name="Content Placeholder 2">
            <a:extLst>
              <a:ext uri="{FF2B5EF4-FFF2-40B4-BE49-F238E27FC236}">
                <a16:creationId xmlns:a16="http://schemas.microsoft.com/office/drawing/2014/main" id="{A04CE56B-FE86-4638-9E59-063C036D723E}"/>
              </a:ext>
            </a:extLst>
          </p:cNvPr>
          <p:cNvSpPr>
            <a:spLocks noGrp="1"/>
          </p:cNvSpPr>
          <p:nvPr>
            <p:ph idx="1"/>
          </p:nvPr>
        </p:nvSpPr>
        <p:spPr/>
        <p:txBody>
          <a:bodyPr>
            <a:normAutofit/>
          </a:bodyPr>
          <a:lstStyle/>
          <a:p>
            <a:pPr marL="0" indent="0">
              <a:buNone/>
            </a:pPr>
            <a:r>
              <a:rPr lang="en-US" sz="4000" dirty="0"/>
              <a:t>(Specify what) has had a serious negative impact on the survival of the herd. Decrease your herd by the percentage equal to five times your roll. </a:t>
            </a:r>
          </a:p>
        </p:txBody>
      </p:sp>
    </p:spTree>
    <p:extLst>
      <p:ext uri="{BB962C8B-B14F-4D97-AF65-F5344CB8AC3E}">
        <p14:creationId xmlns:p14="http://schemas.microsoft.com/office/powerpoint/2010/main" val="4365629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32884ED-9C96-437F-AE83-5A53CD4F11AB}"/>
              </a:ext>
            </a:extLst>
          </p:cNvPr>
          <p:cNvSpPr>
            <a:spLocks noGrp="1"/>
          </p:cNvSpPr>
          <p:nvPr>
            <p:ph type="title"/>
          </p:nvPr>
        </p:nvSpPr>
        <p:spPr/>
        <p:txBody>
          <a:bodyPr/>
          <a:lstStyle/>
          <a:p>
            <a:r>
              <a:rPr lang="en-US" dirty="0"/>
              <a:t>Average Year</a:t>
            </a:r>
          </a:p>
        </p:txBody>
      </p:sp>
      <p:sp>
        <p:nvSpPr>
          <p:cNvPr id="5" name="Content Placeholder 4">
            <a:extLst>
              <a:ext uri="{FF2B5EF4-FFF2-40B4-BE49-F238E27FC236}">
                <a16:creationId xmlns:a16="http://schemas.microsoft.com/office/drawing/2014/main" id="{6BCCD276-6906-4DE1-94DE-1393CE5EE8D5}"/>
              </a:ext>
            </a:extLst>
          </p:cNvPr>
          <p:cNvSpPr>
            <a:spLocks noGrp="1"/>
          </p:cNvSpPr>
          <p:nvPr>
            <p:ph idx="1"/>
          </p:nvPr>
        </p:nvSpPr>
        <p:spPr/>
        <p:txBody>
          <a:bodyPr>
            <a:normAutofit/>
          </a:bodyPr>
          <a:lstStyle/>
          <a:p>
            <a:pPr marL="0" indent="0">
              <a:buNone/>
            </a:pPr>
            <a:r>
              <a:rPr lang="en-US" sz="2800" i="1" dirty="0"/>
              <a:t>This has been an average reproduction year. </a:t>
            </a:r>
          </a:p>
          <a:p>
            <a:pPr marL="0" indent="0">
              <a:buNone/>
            </a:pPr>
            <a:r>
              <a:rPr lang="en-US" sz="2800" b="1" dirty="0"/>
              <a:t>If your current population is over 50 </a:t>
            </a:r>
            <a:r>
              <a:rPr lang="en-US" sz="2800" dirty="0"/>
              <a:t>– increase your herd by multiplying (100/current population size) x 3 x number rolled. </a:t>
            </a:r>
          </a:p>
          <a:p>
            <a:pPr marL="0" indent="0">
              <a:buNone/>
            </a:pPr>
            <a:r>
              <a:rPr lang="en-US" sz="2800" b="1" dirty="0"/>
              <a:t>If your population is under 50 </a:t>
            </a:r>
            <a:r>
              <a:rPr lang="en-US" sz="2800" dirty="0"/>
              <a:t>– increase your population by 3x your roll. </a:t>
            </a:r>
          </a:p>
        </p:txBody>
      </p:sp>
    </p:spTree>
    <p:extLst>
      <p:ext uri="{BB962C8B-B14F-4D97-AF65-F5344CB8AC3E}">
        <p14:creationId xmlns:p14="http://schemas.microsoft.com/office/powerpoint/2010/main" val="23627661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9C0A96-6FE6-40DF-B9BE-36254925EB77}"/>
              </a:ext>
            </a:extLst>
          </p:cNvPr>
          <p:cNvSpPr>
            <a:spLocks noGrp="1"/>
          </p:cNvSpPr>
          <p:nvPr>
            <p:ph type="title"/>
          </p:nvPr>
        </p:nvSpPr>
        <p:spPr/>
        <p:txBody>
          <a:bodyPr/>
          <a:lstStyle/>
          <a:p>
            <a:r>
              <a:rPr lang="en-US" dirty="0"/>
              <a:t>Habitat Loss Card</a:t>
            </a:r>
          </a:p>
        </p:txBody>
      </p:sp>
      <p:sp>
        <p:nvSpPr>
          <p:cNvPr id="3" name="Content Placeholder 2">
            <a:extLst>
              <a:ext uri="{FF2B5EF4-FFF2-40B4-BE49-F238E27FC236}">
                <a16:creationId xmlns:a16="http://schemas.microsoft.com/office/drawing/2014/main" id="{157DB9B5-3F8C-42B5-9E0F-815DD4DDD77C}"/>
              </a:ext>
            </a:extLst>
          </p:cNvPr>
          <p:cNvSpPr>
            <a:spLocks noGrp="1"/>
          </p:cNvSpPr>
          <p:nvPr>
            <p:ph idx="1"/>
          </p:nvPr>
        </p:nvSpPr>
        <p:spPr/>
        <p:txBody>
          <a:bodyPr>
            <a:normAutofit/>
          </a:bodyPr>
          <a:lstStyle/>
          <a:p>
            <a:pPr marL="0" indent="0">
              <a:buNone/>
            </a:pPr>
            <a:r>
              <a:rPr lang="en-US" sz="4400" dirty="0"/>
              <a:t>(Specify what) has resulted in a loss of critical habitat for the herd. Decrease the herd by the number equal to five times your roll. </a:t>
            </a:r>
          </a:p>
        </p:txBody>
      </p:sp>
    </p:spTree>
    <p:extLst>
      <p:ext uri="{BB962C8B-B14F-4D97-AF65-F5344CB8AC3E}">
        <p14:creationId xmlns:p14="http://schemas.microsoft.com/office/powerpoint/2010/main" val="11636927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32884ED-9C96-437F-AE83-5A53CD4F11AB}"/>
              </a:ext>
            </a:extLst>
          </p:cNvPr>
          <p:cNvSpPr>
            <a:spLocks noGrp="1"/>
          </p:cNvSpPr>
          <p:nvPr>
            <p:ph type="title"/>
          </p:nvPr>
        </p:nvSpPr>
        <p:spPr/>
        <p:txBody>
          <a:bodyPr/>
          <a:lstStyle/>
          <a:p>
            <a:r>
              <a:rPr lang="en-US" dirty="0"/>
              <a:t>Average Year</a:t>
            </a:r>
          </a:p>
        </p:txBody>
      </p:sp>
      <p:sp>
        <p:nvSpPr>
          <p:cNvPr id="5" name="Content Placeholder 4">
            <a:extLst>
              <a:ext uri="{FF2B5EF4-FFF2-40B4-BE49-F238E27FC236}">
                <a16:creationId xmlns:a16="http://schemas.microsoft.com/office/drawing/2014/main" id="{6BCCD276-6906-4DE1-94DE-1393CE5EE8D5}"/>
              </a:ext>
            </a:extLst>
          </p:cNvPr>
          <p:cNvSpPr>
            <a:spLocks noGrp="1"/>
          </p:cNvSpPr>
          <p:nvPr>
            <p:ph idx="1"/>
          </p:nvPr>
        </p:nvSpPr>
        <p:spPr/>
        <p:txBody>
          <a:bodyPr>
            <a:normAutofit/>
          </a:bodyPr>
          <a:lstStyle/>
          <a:p>
            <a:pPr marL="0" indent="0">
              <a:buNone/>
            </a:pPr>
            <a:r>
              <a:rPr lang="en-US" sz="2800" i="1" dirty="0"/>
              <a:t>This has been an average reproduction year. </a:t>
            </a:r>
          </a:p>
          <a:p>
            <a:pPr marL="0" indent="0">
              <a:buNone/>
            </a:pPr>
            <a:r>
              <a:rPr lang="en-US" sz="2800" b="1" dirty="0"/>
              <a:t>If your current population is over 50 </a:t>
            </a:r>
            <a:r>
              <a:rPr lang="en-US" sz="2800" dirty="0"/>
              <a:t>– increase your herd by multiplying (100/current population size) x 3 x number rolled. </a:t>
            </a:r>
          </a:p>
          <a:p>
            <a:pPr marL="0" indent="0">
              <a:buNone/>
            </a:pPr>
            <a:r>
              <a:rPr lang="en-US" sz="2800" b="1" dirty="0"/>
              <a:t>If your population is under 50 </a:t>
            </a:r>
            <a:r>
              <a:rPr lang="en-US" sz="2800" dirty="0"/>
              <a:t>– increase your population by 3x your roll. </a:t>
            </a:r>
          </a:p>
        </p:txBody>
      </p:sp>
    </p:spTree>
    <p:extLst>
      <p:ext uri="{BB962C8B-B14F-4D97-AF65-F5344CB8AC3E}">
        <p14:creationId xmlns:p14="http://schemas.microsoft.com/office/powerpoint/2010/main" val="13678531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1DE6A2-DEE1-406E-9FA4-FE056CDCAC8C}"/>
              </a:ext>
            </a:extLst>
          </p:cNvPr>
          <p:cNvSpPr>
            <a:spLocks noGrp="1"/>
          </p:cNvSpPr>
          <p:nvPr>
            <p:ph type="title"/>
          </p:nvPr>
        </p:nvSpPr>
        <p:spPr/>
        <p:txBody>
          <a:bodyPr/>
          <a:lstStyle/>
          <a:p>
            <a:r>
              <a:rPr lang="en-US" dirty="0"/>
              <a:t>Excellent Year</a:t>
            </a:r>
          </a:p>
        </p:txBody>
      </p:sp>
      <p:sp>
        <p:nvSpPr>
          <p:cNvPr id="3" name="Content Placeholder 2">
            <a:extLst>
              <a:ext uri="{FF2B5EF4-FFF2-40B4-BE49-F238E27FC236}">
                <a16:creationId xmlns:a16="http://schemas.microsoft.com/office/drawing/2014/main" id="{3BD54426-226A-4B84-A60B-B1B70FE2CB8D}"/>
              </a:ext>
            </a:extLst>
          </p:cNvPr>
          <p:cNvSpPr>
            <a:spLocks noGrp="1"/>
          </p:cNvSpPr>
          <p:nvPr>
            <p:ph idx="1"/>
          </p:nvPr>
        </p:nvSpPr>
        <p:spPr/>
        <p:txBody>
          <a:bodyPr>
            <a:normAutofit/>
          </a:bodyPr>
          <a:lstStyle/>
          <a:p>
            <a:pPr marL="0" indent="0">
              <a:buNone/>
            </a:pPr>
            <a:r>
              <a:rPr lang="en-US" sz="2800" i="1" dirty="0"/>
              <a:t>This has been an excellent reproduction year. </a:t>
            </a:r>
          </a:p>
          <a:p>
            <a:pPr marL="0" indent="0">
              <a:buNone/>
            </a:pPr>
            <a:r>
              <a:rPr lang="en-US" sz="2800" b="1" dirty="0"/>
              <a:t>If your current population is over 50</a:t>
            </a:r>
            <a:r>
              <a:rPr lang="en-US" sz="2800" dirty="0"/>
              <a:t>, increase your herd by multiplying (100/current population size) x 5 x number rolled. </a:t>
            </a:r>
          </a:p>
          <a:p>
            <a:pPr marL="0" indent="0">
              <a:buNone/>
            </a:pPr>
            <a:r>
              <a:rPr lang="en-US" sz="2800" b="1" dirty="0"/>
              <a:t>If your population size is under 50</a:t>
            </a:r>
            <a:r>
              <a:rPr lang="en-US" sz="2800" dirty="0"/>
              <a:t>, increase your population by the number equal to 5x your roll. </a:t>
            </a:r>
          </a:p>
        </p:txBody>
      </p:sp>
    </p:spTree>
    <p:extLst>
      <p:ext uri="{BB962C8B-B14F-4D97-AF65-F5344CB8AC3E}">
        <p14:creationId xmlns:p14="http://schemas.microsoft.com/office/powerpoint/2010/main" val="286137144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32884ED-9C96-437F-AE83-5A53CD4F11AB}"/>
              </a:ext>
            </a:extLst>
          </p:cNvPr>
          <p:cNvSpPr>
            <a:spLocks noGrp="1"/>
          </p:cNvSpPr>
          <p:nvPr>
            <p:ph type="title"/>
          </p:nvPr>
        </p:nvSpPr>
        <p:spPr/>
        <p:txBody>
          <a:bodyPr/>
          <a:lstStyle/>
          <a:p>
            <a:r>
              <a:rPr lang="en-US" dirty="0"/>
              <a:t>Average Year</a:t>
            </a:r>
          </a:p>
        </p:txBody>
      </p:sp>
      <p:sp>
        <p:nvSpPr>
          <p:cNvPr id="5" name="Content Placeholder 4">
            <a:extLst>
              <a:ext uri="{FF2B5EF4-FFF2-40B4-BE49-F238E27FC236}">
                <a16:creationId xmlns:a16="http://schemas.microsoft.com/office/drawing/2014/main" id="{6BCCD276-6906-4DE1-94DE-1393CE5EE8D5}"/>
              </a:ext>
            </a:extLst>
          </p:cNvPr>
          <p:cNvSpPr>
            <a:spLocks noGrp="1"/>
          </p:cNvSpPr>
          <p:nvPr>
            <p:ph idx="1"/>
          </p:nvPr>
        </p:nvSpPr>
        <p:spPr/>
        <p:txBody>
          <a:bodyPr>
            <a:normAutofit/>
          </a:bodyPr>
          <a:lstStyle/>
          <a:p>
            <a:pPr marL="0" indent="0">
              <a:buNone/>
            </a:pPr>
            <a:r>
              <a:rPr lang="en-US" sz="2800" i="1" dirty="0"/>
              <a:t>This has been an average reproduction year. </a:t>
            </a:r>
          </a:p>
          <a:p>
            <a:pPr marL="0" indent="0">
              <a:buNone/>
            </a:pPr>
            <a:r>
              <a:rPr lang="en-US" sz="2800" b="1" dirty="0"/>
              <a:t>If your current population is over 50 </a:t>
            </a:r>
            <a:r>
              <a:rPr lang="en-US" sz="2800" dirty="0"/>
              <a:t>– increase your herd by multiplying (100/current population size) x 3 x number rolled. </a:t>
            </a:r>
          </a:p>
          <a:p>
            <a:pPr marL="0" indent="0">
              <a:buNone/>
            </a:pPr>
            <a:r>
              <a:rPr lang="en-US" sz="2800" b="1" dirty="0"/>
              <a:t>If your population is under 50 </a:t>
            </a:r>
            <a:r>
              <a:rPr lang="en-US" sz="2800" dirty="0"/>
              <a:t>– increase your population by 3x your roll. </a:t>
            </a:r>
          </a:p>
        </p:txBody>
      </p:sp>
    </p:spTree>
    <p:extLst>
      <p:ext uri="{BB962C8B-B14F-4D97-AF65-F5344CB8AC3E}">
        <p14:creationId xmlns:p14="http://schemas.microsoft.com/office/powerpoint/2010/main" val="25777977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32884ED-9C96-437F-AE83-5A53CD4F11AB}"/>
              </a:ext>
            </a:extLst>
          </p:cNvPr>
          <p:cNvSpPr>
            <a:spLocks noGrp="1"/>
          </p:cNvSpPr>
          <p:nvPr>
            <p:ph type="title"/>
          </p:nvPr>
        </p:nvSpPr>
        <p:spPr/>
        <p:txBody>
          <a:bodyPr/>
          <a:lstStyle/>
          <a:p>
            <a:r>
              <a:rPr lang="en-US" dirty="0"/>
              <a:t>Average Year</a:t>
            </a:r>
          </a:p>
        </p:txBody>
      </p:sp>
      <p:sp>
        <p:nvSpPr>
          <p:cNvPr id="5" name="Content Placeholder 4">
            <a:extLst>
              <a:ext uri="{FF2B5EF4-FFF2-40B4-BE49-F238E27FC236}">
                <a16:creationId xmlns:a16="http://schemas.microsoft.com/office/drawing/2014/main" id="{6BCCD276-6906-4DE1-94DE-1393CE5EE8D5}"/>
              </a:ext>
            </a:extLst>
          </p:cNvPr>
          <p:cNvSpPr>
            <a:spLocks noGrp="1"/>
          </p:cNvSpPr>
          <p:nvPr>
            <p:ph idx="1"/>
          </p:nvPr>
        </p:nvSpPr>
        <p:spPr/>
        <p:txBody>
          <a:bodyPr>
            <a:normAutofit/>
          </a:bodyPr>
          <a:lstStyle/>
          <a:p>
            <a:pPr marL="0" indent="0">
              <a:buNone/>
            </a:pPr>
            <a:r>
              <a:rPr lang="en-US" sz="2800" i="1" dirty="0"/>
              <a:t>This has been an average reproduction year. </a:t>
            </a:r>
          </a:p>
          <a:p>
            <a:pPr marL="0" indent="0">
              <a:buNone/>
            </a:pPr>
            <a:r>
              <a:rPr lang="en-US" sz="2800" b="1" dirty="0"/>
              <a:t>If your current population is over 50 </a:t>
            </a:r>
            <a:r>
              <a:rPr lang="en-US" sz="2800" dirty="0"/>
              <a:t>– increase your herd by multiplying (100/current population size) x 3 x number rolled. </a:t>
            </a:r>
          </a:p>
          <a:p>
            <a:pPr marL="0" indent="0">
              <a:buNone/>
            </a:pPr>
            <a:r>
              <a:rPr lang="en-US" sz="2800" b="1" dirty="0"/>
              <a:t>If your population is under 50 </a:t>
            </a:r>
            <a:r>
              <a:rPr lang="en-US" sz="2800" dirty="0"/>
              <a:t>– increase your population by 3x your roll. </a:t>
            </a:r>
          </a:p>
        </p:txBody>
      </p:sp>
    </p:spTree>
    <p:extLst>
      <p:ext uri="{BB962C8B-B14F-4D97-AF65-F5344CB8AC3E}">
        <p14:creationId xmlns:p14="http://schemas.microsoft.com/office/powerpoint/2010/main" val="149224745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32884ED-9C96-437F-AE83-5A53CD4F11AB}"/>
              </a:ext>
            </a:extLst>
          </p:cNvPr>
          <p:cNvSpPr>
            <a:spLocks noGrp="1"/>
          </p:cNvSpPr>
          <p:nvPr>
            <p:ph type="title"/>
          </p:nvPr>
        </p:nvSpPr>
        <p:spPr/>
        <p:txBody>
          <a:bodyPr/>
          <a:lstStyle/>
          <a:p>
            <a:r>
              <a:rPr lang="en-US" dirty="0"/>
              <a:t>Average Year</a:t>
            </a:r>
          </a:p>
        </p:txBody>
      </p:sp>
      <p:sp>
        <p:nvSpPr>
          <p:cNvPr id="5" name="Content Placeholder 4">
            <a:extLst>
              <a:ext uri="{FF2B5EF4-FFF2-40B4-BE49-F238E27FC236}">
                <a16:creationId xmlns:a16="http://schemas.microsoft.com/office/drawing/2014/main" id="{6BCCD276-6906-4DE1-94DE-1393CE5EE8D5}"/>
              </a:ext>
            </a:extLst>
          </p:cNvPr>
          <p:cNvSpPr>
            <a:spLocks noGrp="1"/>
          </p:cNvSpPr>
          <p:nvPr>
            <p:ph idx="1"/>
          </p:nvPr>
        </p:nvSpPr>
        <p:spPr/>
        <p:txBody>
          <a:bodyPr>
            <a:normAutofit/>
          </a:bodyPr>
          <a:lstStyle/>
          <a:p>
            <a:pPr marL="0" indent="0">
              <a:buNone/>
            </a:pPr>
            <a:r>
              <a:rPr lang="en-US" sz="2800" i="1" dirty="0"/>
              <a:t>This has been an average reproduction year. </a:t>
            </a:r>
          </a:p>
          <a:p>
            <a:pPr marL="0" indent="0">
              <a:buNone/>
            </a:pPr>
            <a:r>
              <a:rPr lang="en-US" sz="2800" b="1" dirty="0"/>
              <a:t>If your current population is over 50 </a:t>
            </a:r>
            <a:r>
              <a:rPr lang="en-US" sz="2800" dirty="0"/>
              <a:t>– increase your herd by multiplying (100/current population size) x 3 x number rolled. </a:t>
            </a:r>
          </a:p>
          <a:p>
            <a:pPr marL="0" indent="0">
              <a:buNone/>
            </a:pPr>
            <a:r>
              <a:rPr lang="en-US" sz="2800" b="1" dirty="0"/>
              <a:t>If your population is under 50 </a:t>
            </a:r>
            <a:r>
              <a:rPr lang="en-US" sz="2800" dirty="0"/>
              <a:t>– increase your population by 3x your roll. </a:t>
            </a:r>
          </a:p>
        </p:txBody>
      </p:sp>
    </p:spTree>
    <p:extLst>
      <p:ext uri="{BB962C8B-B14F-4D97-AF65-F5344CB8AC3E}">
        <p14:creationId xmlns:p14="http://schemas.microsoft.com/office/powerpoint/2010/main" val="135624909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32884ED-9C96-437F-AE83-5A53CD4F11AB}"/>
              </a:ext>
            </a:extLst>
          </p:cNvPr>
          <p:cNvSpPr>
            <a:spLocks noGrp="1"/>
          </p:cNvSpPr>
          <p:nvPr>
            <p:ph type="title"/>
          </p:nvPr>
        </p:nvSpPr>
        <p:spPr/>
        <p:txBody>
          <a:bodyPr/>
          <a:lstStyle/>
          <a:p>
            <a:r>
              <a:rPr lang="en-US" dirty="0"/>
              <a:t>Average Year</a:t>
            </a:r>
          </a:p>
        </p:txBody>
      </p:sp>
      <p:sp>
        <p:nvSpPr>
          <p:cNvPr id="5" name="Content Placeholder 4">
            <a:extLst>
              <a:ext uri="{FF2B5EF4-FFF2-40B4-BE49-F238E27FC236}">
                <a16:creationId xmlns:a16="http://schemas.microsoft.com/office/drawing/2014/main" id="{6BCCD276-6906-4DE1-94DE-1393CE5EE8D5}"/>
              </a:ext>
            </a:extLst>
          </p:cNvPr>
          <p:cNvSpPr>
            <a:spLocks noGrp="1"/>
          </p:cNvSpPr>
          <p:nvPr>
            <p:ph idx="1"/>
          </p:nvPr>
        </p:nvSpPr>
        <p:spPr/>
        <p:txBody>
          <a:bodyPr>
            <a:normAutofit/>
          </a:bodyPr>
          <a:lstStyle/>
          <a:p>
            <a:pPr marL="0" indent="0">
              <a:buNone/>
            </a:pPr>
            <a:r>
              <a:rPr lang="en-US" sz="2800" i="1" dirty="0"/>
              <a:t>This has been an average reproduction year. </a:t>
            </a:r>
          </a:p>
          <a:p>
            <a:pPr marL="0" indent="0">
              <a:buNone/>
            </a:pPr>
            <a:r>
              <a:rPr lang="en-US" sz="2800" b="1" dirty="0"/>
              <a:t>If your current population is over 50 </a:t>
            </a:r>
            <a:r>
              <a:rPr lang="en-US" sz="2800" dirty="0"/>
              <a:t>– increase your herd by multiplying (100/current population size) x 3 x number rolled. </a:t>
            </a:r>
          </a:p>
          <a:p>
            <a:pPr marL="0" indent="0">
              <a:buNone/>
            </a:pPr>
            <a:r>
              <a:rPr lang="en-US" sz="2800" b="1" dirty="0"/>
              <a:t>If your population is under 50 </a:t>
            </a:r>
            <a:r>
              <a:rPr lang="en-US" sz="2800" dirty="0"/>
              <a:t>– increase your population by 3x your roll. </a:t>
            </a:r>
          </a:p>
        </p:txBody>
      </p:sp>
    </p:spTree>
    <p:extLst>
      <p:ext uri="{BB962C8B-B14F-4D97-AF65-F5344CB8AC3E}">
        <p14:creationId xmlns:p14="http://schemas.microsoft.com/office/powerpoint/2010/main" val="212875827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1DE6A2-DEE1-406E-9FA4-FE056CDCAC8C}"/>
              </a:ext>
            </a:extLst>
          </p:cNvPr>
          <p:cNvSpPr>
            <a:spLocks noGrp="1"/>
          </p:cNvSpPr>
          <p:nvPr>
            <p:ph type="title"/>
          </p:nvPr>
        </p:nvSpPr>
        <p:spPr/>
        <p:txBody>
          <a:bodyPr/>
          <a:lstStyle/>
          <a:p>
            <a:r>
              <a:rPr lang="en-US" dirty="0"/>
              <a:t>Excellent Year</a:t>
            </a:r>
          </a:p>
        </p:txBody>
      </p:sp>
      <p:sp>
        <p:nvSpPr>
          <p:cNvPr id="3" name="Content Placeholder 2">
            <a:extLst>
              <a:ext uri="{FF2B5EF4-FFF2-40B4-BE49-F238E27FC236}">
                <a16:creationId xmlns:a16="http://schemas.microsoft.com/office/drawing/2014/main" id="{3BD54426-226A-4B84-A60B-B1B70FE2CB8D}"/>
              </a:ext>
            </a:extLst>
          </p:cNvPr>
          <p:cNvSpPr>
            <a:spLocks noGrp="1"/>
          </p:cNvSpPr>
          <p:nvPr>
            <p:ph idx="1"/>
          </p:nvPr>
        </p:nvSpPr>
        <p:spPr/>
        <p:txBody>
          <a:bodyPr>
            <a:normAutofit/>
          </a:bodyPr>
          <a:lstStyle/>
          <a:p>
            <a:pPr marL="0" indent="0">
              <a:buNone/>
            </a:pPr>
            <a:r>
              <a:rPr lang="en-US" sz="2800" i="1" dirty="0"/>
              <a:t>This has been an excellent reproduction year. </a:t>
            </a:r>
          </a:p>
          <a:p>
            <a:pPr marL="0" indent="0">
              <a:buNone/>
            </a:pPr>
            <a:r>
              <a:rPr lang="en-US" sz="2800" b="1" dirty="0"/>
              <a:t>If your current population is over 50</a:t>
            </a:r>
            <a:r>
              <a:rPr lang="en-US" sz="2800" dirty="0"/>
              <a:t>, increase your herd by multiplying (100/current population size) x 5 x number rolled. </a:t>
            </a:r>
          </a:p>
          <a:p>
            <a:pPr marL="0" indent="0">
              <a:buNone/>
            </a:pPr>
            <a:r>
              <a:rPr lang="en-US" sz="2800" b="1" dirty="0"/>
              <a:t>If your population size is under 50</a:t>
            </a:r>
            <a:r>
              <a:rPr lang="en-US" sz="2800" dirty="0"/>
              <a:t>, increase your population by the number equal to 5x your roll. </a:t>
            </a:r>
          </a:p>
        </p:txBody>
      </p:sp>
    </p:spTree>
    <p:extLst>
      <p:ext uri="{BB962C8B-B14F-4D97-AF65-F5344CB8AC3E}">
        <p14:creationId xmlns:p14="http://schemas.microsoft.com/office/powerpoint/2010/main" val="122654608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32884ED-9C96-437F-AE83-5A53CD4F11AB}"/>
              </a:ext>
            </a:extLst>
          </p:cNvPr>
          <p:cNvSpPr>
            <a:spLocks noGrp="1"/>
          </p:cNvSpPr>
          <p:nvPr>
            <p:ph type="title"/>
          </p:nvPr>
        </p:nvSpPr>
        <p:spPr/>
        <p:txBody>
          <a:bodyPr/>
          <a:lstStyle/>
          <a:p>
            <a:r>
              <a:rPr lang="en-US" dirty="0"/>
              <a:t>Average Year</a:t>
            </a:r>
          </a:p>
        </p:txBody>
      </p:sp>
      <p:sp>
        <p:nvSpPr>
          <p:cNvPr id="5" name="Content Placeholder 4">
            <a:extLst>
              <a:ext uri="{FF2B5EF4-FFF2-40B4-BE49-F238E27FC236}">
                <a16:creationId xmlns:a16="http://schemas.microsoft.com/office/drawing/2014/main" id="{6BCCD276-6906-4DE1-94DE-1393CE5EE8D5}"/>
              </a:ext>
            </a:extLst>
          </p:cNvPr>
          <p:cNvSpPr>
            <a:spLocks noGrp="1"/>
          </p:cNvSpPr>
          <p:nvPr>
            <p:ph idx="1"/>
          </p:nvPr>
        </p:nvSpPr>
        <p:spPr/>
        <p:txBody>
          <a:bodyPr>
            <a:normAutofit/>
          </a:bodyPr>
          <a:lstStyle/>
          <a:p>
            <a:pPr marL="0" indent="0">
              <a:buNone/>
            </a:pPr>
            <a:r>
              <a:rPr lang="en-US" sz="2800" i="1" dirty="0"/>
              <a:t>This has been an average reproduction year. </a:t>
            </a:r>
          </a:p>
          <a:p>
            <a:pPr marL="0" indent="0">
              <a:buNone/>
            </a:pPr>
            <a:r>
              <a:rPr lang="en-US" sz="2800" b="1" dirty="0"/>
              <a:t>If your current population is over 50 </a:t>
            </a:r>
            <a:r>
              <a:rPr lang="en-US" sz="2800" dirty="0"/>
              <a:t>– increase your herd by multiplying (100/current population size) x 3 x number rolled. </a:t>
            </a:r>
          </a:p>
          <a:p>
            <a:pPr marL="0" indent="0">
              <a:buNone/>
            </a:pPr>
            <a:r>
              <a:rPr lang="en-US" sz="2800" b="1" dirty="0"/>
              <a:t>If your population is under 50 </a:t>
            </a:r>
            <a:r>
              <a:rPr lang="en-US" sz="2800" dirty="0"/>
              <a:t>– increase your population by 3x your roll. </a:t>
            </a:r>
          </a:p>
        </p:txBody>
      </p:sp>
    </p:spTree>
    <p:extLst>
      <p:ext uri="{BB962C8B-B14F-4D97-AF65-F5344CB8AC3E}">
        <p14:creationId xmlns:p14="http://schemas.microsoft.com/office/powerpoint/2010/main" val="186652541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32884ED-9C96-437F-AE83-5A53CD4F11AB}"/>
              </a:ext>
            </a:extLst>
          </p:cNvPr>
          <p:cNvSpPr>
            <a:spLocks noGrp="1"/>
          </p:cNvSpPr>
          <p:nvPr>
            <p:ph type="title"/>
          </p:nvPr>
        </p:nvSpPr>
        <p:spPr/>
        <p:txBody>
          <a:bodyPr/>
          <a:lstStyle/>
          <a:p>
            <a:r>
              <a:rPr lang="en-US" dirty="0"/>
              <a:t>Average Year</a:t>
            </a:r>
          </a:p>
        </p:txBody>
      </p:sp>
      <p:sp>
        <p:nvSpPr>
          <p:cNvPr id="5" name="Content Placeholder 4">
            <a:extLst>
              <a:ext uri="{FF2B5EF4-FFF2-40B4-BE49-F238E27FC236}">
                <a16:creationId xmlns:a16="http://schemas.microsoft.com/office/drawing/2014/main" id="{6BCCD276-6906-4DE1-94DE-1393CE5EE8D5}"/>
              </a:ext>
            </a:extLst>
          </p:cNvPr>
          <p:cNvSpPr>
            <a:spLocks noGrp="1"/>
          </p:cNvSpPr>
          <p:nvPr>
            <p:ph idx="1"/>
          </p:nvPr>
        </p:nvSpPr>
        <p:spPr/>
        <p:txBody>
          <a:bodyPr>
            <a:normAutofit/>
          </a:bodyPr>
          <a:lstStyle/>
          <a:p>
            <a:pPr marL="0" indent="0">
              <a:buNone/>
            </a:pPr>
            <a:r>
              <a:rPr lang="en-US" sz="2800" i="1" dirty="0"/>
              <a:t>This has been an average reproduction year. </a:t>
            </a:r>
          </a:p>
          <a:p>
            <a:pPr marL="0" indent="0">
              <a:buNone/>
            </a:pPr>
            <a:r>
              <a:rPr lang="en-US" sz="2800" b="1" dirty="0"/>
              <a:t>If your current population is over 50 </a:t>
            </a:r>
            <a:r>
              <a:rPr lang="en-US" sz="2800" dirty="0"/>
              <a:t>– increase your herd by multiplying (100/current population size) x 3 x number rolled. </a:t>
            </a:r>
          </a:p>
          <a:p>
            <a:pPr marL="0" indent="0">
              <a:buNone/>
            </a:pPr>
            <a:r>
              <a:rPr lang="en-US" sz="2800" b="1" dirty="0"/>
              <a:t>If your population is under 50 </a:t>
            </a:r>
            <a:r>
              <a:rPr lang="en-US" sz="2800" dirty="0"/>
              <a:t>– increase your population by 3x your roll. </a:t>
            </a:r>
          </a:p>
        </p:txBody>
      </p:sp>
    </p:spTree>
    <p:extLst>
      <p:ext uri="{BB962C8B-B14F-4D97-AF65-F5344CB8AC3E}">
        <p14:creationId xmlns:p14="http://schemas.microsoft.com/office/powerpoint/2010/main" val="136947773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AFE2F7C-C324-4CBC-9F76-20D754F22178}"/>
              </a:ext>
            </a:extLst>
          </p:cNvPr>
          <p:cNvSpPr>
            <a:spLocks noGrp="1"/>
          </p:cNvSpPr>
          <p:nvPr>
            <p:ph type="title"/>
          </p:nvPr>
        </p:nvSpPr>
        <p:spPr/>
        <p:txBody>
          <a:bodyPr/>
          <a:lstStyle/>
          <a:p>
            <a:r>
              <a:rPr lang="en-US" dirty="0"/>
              <a:t>Habitat Acquisition Card </a:t>
            </a:r>
          </a:p>
        </p:txBody>
      </p:sp>
      <p:sp>
        <p:nvSpPr>
          <p:cNvPr id="5" name="Content Placeholder 4">
            <a:extLst>
              <a:ext uri="{FF2B5EF4-FFF2-40B4-BE49-F238E27FC236}">
                <a16:creationId xmlns:a16="http://schemas.microsoft.com/office/drawing/2014/main" id="{A04ED66F-7BC5-48C4-887F-EC3FC457B00F}"/>
              </a:ext>
            </a:extLst>
          </p:cNvPr>
          <p:cNvSpPr>
            <a:spLocks noGrp="1"/>
          </p:cNvSpPr>
          <p:nvPr>
            <p:ph idx="1"/>
          </p:nvPr>
        </p:nvSpPr>
        <p:spPr/>
        <p:txBody>
          <a:bodyPr>
            <a:normAutofit fontScale="77500" lnSpcReduction="20000"/>
          </a:bodyPr>
          <a:lstStyle/>
          <a:p>
            <a:pPr marL="0" indent="0">
              <a:buNone/>
            </a:pPr>
            <a:r>
              <a:rPr lang="en-US" sz="6000" dirty="0"/>
              <a:t>Habitat acquisition has increased the area of available and suitable habitat. Increase the herd by five times your dice roll. </a:t>
            </a:r>
          </a:p>
        </p:txBody>
      </p:sp>
    </p:spTree>
    <p:extLst>
      <p:ext uri="{BB962C8B-B14F-4D97-AF65-F5344CB8AC3E}">
        <p14:creationId xmlns:p14="http://schemas.microsoft.com/office/powerpoint/2010/main" val="10711904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13AF34-BF2B-452B-A167-D5F314EFAE4A}"/>
              </a:ext>
            </a:extLst>
          </p:cNvPr>
          <p:cNvSpPr>
            <a:spLocks noGrp="1"/>
          </p:cNvSpPr>
          <p:nvPr>
            <p:ph type="title"/>
          </p:nvPr>
        </p:nvSpPr>
        <p:spPr/>
        <p:txBody>
          <a:bodyPr/>
          <a:lstStyle/>
          <a:p>
            <a:r>
              <a:rPr lang="en-US" dirty="0"/>
              <a:t>Predator Card</a:t>
            </a:r>
          </a:p>
        </p:txBody>
      </p:sp>
      <p:sp>
        <p:nvSpPr>
          <p:cNvPr id="3" name="Content Placeholder 2">
            <a:extLst>
              <a:ext uri="{FF2B5EF4-FFF2-40B4-BE49-F238E27FC236}">
                <a16:creationId xmlns:a16="http://schemas.microsoft.com/office/drawing/2014/main" id="{5FC43628-8554-48A4-B15C-ED12EC0C96ED}"/>
              </a:ext>
            </a:extLst>
          </p:cNvPr>
          <p:cNvSpPr>
            <a:spLocks noGrp="1"/>
          </p:cNvSpPr>
          <p:nvPr>
            <p:ph idx="1"/>
          </p:nvPr>
        </p:nvSpPr>
        <p:spPr/>
        <p:txBody>
          <a:bodyPr>
            <a:normAutofit/>
          </a:bodyPr>
          <a:lstStyle/>
          <a:p>
            <a:pPr marL="0" indent="0">
              <a:buNone/>
            </a:pPr>
            <a:r>
              <a:rPr lang="en-US" sz="4800" dirty="0"/>
              <a:t>Predation has occurred, affecting the herd size. Decrease the herd size by the percentage equal to your roll. </a:t>
            </a:r>
          </a:p>
        </p:txBody>
      </p:sp>
    </p:spTree>
    <p:extLst>
      <p:ext uri="{BB962C8B-B14F-4D97-AF65-F5344CB8AC3E}">
        <p14:creationId xmlns:p14="http://schemas.microsoft.com/office/powerpoint/2010/main" val="422124890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3ACF93-0325-4941-930F-76667BF662C3}"/>
              </a:ext>
            </a:extLst>
          </p:cNvPr>
          <p:cNvSpPr>
            <a:spLocks noGrp="1"/>
          </p:cNvSpPr>
          <p:nvPr>
            <p:ph type="title"/>
          </p:nvPr>
        </p:nvSpPr>
        <p:spPr/>
        <p:txBody>
          <a:bodyPr/>
          <a:lstStyle/>
          <a:p>
            <a:r>
              <a:rPr lang="en-US" dirty="0"/>
              <a:t>Habitat Improvement Card </a:t>
            </a:r>
          </a:p>
        </p:txBody>
      </p:sp>
      <p:sp>
        <p:nvSpPr>
          <p:cNvPr id="4" name="Content Placeholder 3">
            <a:extLst>
              <a:ext uri="{FF2B5EF4-FFF2-40B4-BE49-F238E27FC236}">
                <a16:creationId xmlns:a16="http://schemas.microsoft.com/office/drawing/2014/main" id="{114A5F27-26FF-4092-B4D7-40734E69AB1A}"/>
              </a:ext>
            </a:extLst>
          </p:cNvPr>
          <p:cNvSpPr>
            <a:spLocks noGrp="1"/>
          </p:cNvSpPr>
          <p:nvPr>
            <p:ph idx="1"/>
          </p:nvPr>
        </p:nvSpPr>
        <p:spPr/>
        <p:txBody>
          <a:bodyPr>
            <a:normAutofit fontScale="92500"/>
          </a:bodyPr>
          <a:lstStyle/>
          <a:p>
            <a:pPr marL="0" indent="0">
              <a:buNone/>
            </a:pPr>
            <a:r>
              <a:rPr lang="en-US" sz="4000" dirty="0"/>
              <a:t>(Specify what type of improvement) has been implemented, improving critical habitat. Increase herd by the number equal to five times your roll. </a:t>
            </a:r>
          </a:p>
        </p:txBody>
      </p:sp>
    </p:spTree>
    <p:extLst>
      <p:ext uri="{BB962C8B-B14F-4D97-AF65-F5344CB8AC3E}">
        <p14:creationId xmlns:p14="http://schemas.microsoft.com/office/powerpoint/2010/main" val="204778789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05842-98E8-418E-B57F-1CDC6F712D0A}"/>
              </a:ext>
            </a:extLst>
          </p:cNvPr>
          <p:cNvSpPr>
            <a:spLocks noGrp="1"/>
          </p:cNvSpPr>
          <p:nvPr>
            <p:ph type="title"/>
          </p:nvPr>
        </p:nvSpPr>
        <p:spPr/>
        <p:txBody>
          <a:bodyPr/>
          <a:lstStyle/>
          <a:p>
            <a:r>
              <a:rPr lang="en-US" dirty="0"/>
              <a:t>Habitat Alteration Card</a:t>
            </a:r>
          </a:p>
        </p:txBody>
      </p:sp>
      <p:sp>
        <p:nvSpPr>
          <p:cNvPr id="4" name="Content Placeholder 3">
            <a:extLst>
              <a:ext uri="{FF2B5EF4-FFF2-40B4-BE49-F238E27FC236}">
                <a16:creationId xmlns:a16="http://schemas.microsoft.com/office/drawing/2014/main" id="{5882CC6D-653C-4FEB-9F8E-A907FB8897A2}"/>
              </a:ext>
            </a:extLst>
          </p:cNvPr>
          <p:cNvSpPr>
            <a:spLocks noGrp="1"/>
          </p:cNvSpPr>
          <p:nvPr>
            <p:ph idx="1"/>
          </p:nvPr>
        </p:nvSpPr>
        <p:spPr/>
        <p:txBody>
          <a:bodyPr>
            <a:normAutofit/>
          </a:bodyPr>
          <a:lstStyle/>
          <a:p>
            <a:pPr marL="0" indent="0">
              <a:buNone/>
            </a:pPr>
            <a:r>
              <a:rPr lang="en-US" sz="3600" dirty="0"/>
              <a:t>(Specify what habitat alteration) has been implemented, altering critical habitat. Increase or decrease (choose which before rolling the die) the herd by the percentage equal to three times your roll. </a:t>
            </a:r>
          </a:p>
        </p:txBody>
      </p:sp>
    </p:spTree>
    <p:extLst>
      <p:ext uri="{BB962C8B-B14F-4D97-AF65-F5344CB8AC3E}">
        <p14:creationId xmlns:p14="http://schemas.microsoft.com/office/powerpoint/2010/main" val="144688924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FB51A6-6EEE-4CB5-B021-C4CB81A0A207}"/>
              </a:ext>
            </a:extLst>
          </p:cNvPr>
          <p:cNvSpPr>
            <a:spLocks noGrp="1"/>
          </p:cNvSpPr>
          <p:nvPr>
            <p:ph type="title"/>
          </p:nvPr>
        </p:nvSpPr>
        <p:spPr/>
        <p:txBody>
          <a:bodyPr/>
          <a:lstStyle/>
          <a:p>
            <a:r>
              <a:rPr lang="en-US" dirty="0"/>
              <a:t>Hunting Card</a:t>
            </a:r>
          </a:p>
        </p:txBody>
      </p:sp>
      <p:sp>
        <p:nvSpPr>
          <p:cNvPr id="3" name="Content Placeholder 2">
            <a:extLst>
              <a:ext uri="{FF2B5EF4-FFF2-40B4-BE49-F238E27FC236}">
                <a16:creationId xmlns:a16="http://schemas.microsoft.com/office/drawing/2014/main" id="{BC761FBE-89CA-4AFD-9B33-2D9BA3B41356}"/>
              </a:ext>
            </a:extLst>
          </p:cNvPr>
          <p:cNvSpPr>
            <a:spLocks noGrp="1"/>
          </p:cNvSpPr>
          <p:nvPr>
            <p:ph idx="1"/>
          </p:nvPr>
        </p:nvSpPr>
        <p:spPr/>
        <p:txBody>
          <a:bodyPr>
            <a:normAutofit/>
          </a:bodyPr>
          <a:lstStyle/>
          <a:p>
            <a:pPr marL="0" indent="0">
              <a:buNone/>
            </a:pPr>
            <a:r>
              <a:rPr lang="en-US" sz="2800" dirty="0"/>
              <a:t>A request for a hunting season has been made. </a:t>
            </a:r>
          </a:p>
          <a:p>
            <a:pPr marL="0" indent="0">
              <a:buNone/>
            </a:pPr>
            <a:r>
              <a:rPr lang="en-US" sz="2800" dirty="0"/>
              <a:t>Do you wish to allow hunting in your area? </a:t>
            </a:r>
          </a:p>
          <a:p>
            <a:pPr marL="0" indent="0">
              <a:buNone/>
            </a:pPr>
            <a:r>
              <a:rPr lang="en-US" sz="2800" dirty="0"/>
              <a:t>If yes, decrease your herd by the percentage equal to five times your roll. If no, record no change in the size of your herd. </a:t>
            </a:r>
          </a:p>
        </p:txBody>
      </p:sp>
    </p:spTree>
    <p:extLst>
      <p:ext uri="{BB962C8B-B14F-4D97-AF65-F5344CB8AC3E}">
        <p14:creationId xmlns:p14="http://schemas.microsoft.com/office/powerpoint/2010/main" val="135636580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2AB8BD-BEC1-48EE-BCFE-12A6FAFF950F}"/>
              </a:ext>
            </a:extLst>
          </p:cNvPr>
          <p:cNvSpPr>
            <a:spLocks noGrp="1"/>
          </p:cNvSpPr>
          <p:nvPr>
            <p:ph type="title"/>
          </p:nvPr>
        </p:nvSpPr>
        <p:spPr/>
        <p:txBody>
          <a:bodyPr/>
          <a:lstStyle/>
          <a:p>
            <a:r>
              <a:rPr lang="en-US" dirty="0"/>
              <a:t>Law Enforcement Card </a:t>
            </a:r>
          </a:p>
        </p:txBody>
      </p:sp>
      <p:sp>
        <p:nvSpPr>
          <p:cNvPr id="3" name="Content Placeholder 2">
            <a:extLst>
              <a:ext uri="{FF2B5EF4-FFF2-40B4-BE49-F238E27FC236}">
                <a16:creationId xmlns:a16="http://schemas.microsoft.com/office/drawing/2014/main" id="{22B35E6E-A778-40A9-A836-78381EF61D9F}"/>
              </a:ext>
            </a:extLst>
          </p:cNvPr>
          <p:cNvSpPr>
            <a:spLocks noGrp="1"/>
          </p:cNvSpPr>
          <p:nvPr>
            <p:ph idx="1"/>
          </p:nvPr>
        </p:nvSpPr>
        <p:spPr/>
        <p:txBody>
          <a:bodyPr>
            <a:normAutofit/>
          </a:bodyPr>
          <a:lstStyle/>
          <a:p>
            <a:pPr marL="0" indent="0">
              <a:buNone/>
            </a:pPr>
            <a:r>
              <a:rPr lang="en-US" sz="3600" dirty="0"/>
              <a:t>(Specify what) law enforcement activities have protected the herd against illegal actions like poaching. Increase the herd by the percentage equal to two times your roll. </a:t>
            </a:r>
          </a:p>
        </p:txBody>
      </p:sp>
    </p:spTree>
    <p:extLst>
      <p:ext uri="{BB962C8B-B14F-4D97-AF65-F5344CB8AC3E}">
        <p14:creationId xmlns:p14="http://schemas.microsoft.com/office/powerpoint/2010/main" val="385638568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CFF13-6846-4E30-8766-0F6F72945D70}"/>
              </a:ext>
            </a:extLst>
          </p:cNvPr>
          <p:cNvSpPr>
            <a:spLocks noGrp="1"/>
          </p:cNvSpPr>
          <p:nvPr>
            <p:ph type="title"/>
          </p:nvPr>
        </p:nvSpPr>
        <p:spPr/>
        <p:txBody>
          <a:bodyPr/>
          <a:lstStyle/>
          <a:p>
            <a:r>
              <a:rPr lang="en-US" dirty="0"/>
              <a:t>Education Card</a:t>
            </a:r>
          </a:p>
        </p:txBody>
      </p:sp>
      <p:sp>
        <p:nvSpPr>
          <p:cNvPr id="3" name="Content Placeholder 2">
            <a:extLst>
              <a:ext uri="{FF2B5EF4-FFF2-40B4-BE49-F238E27FC236}">
                <a16:creationId xmlns:a16="http://schemas.microsoft.com/office/drawing/2014/main" id="{71E16C0A-7FAD-4A4E-B044-4111FF9F2237}"/>
              </a:ext>
            </a:extLst>
          </p:cNvPr>
          <p:cNvSpPr>
            <a:spLocks noGrp="1"/>
          </p:cNvSpPr>
          <p:nvPr>
            <p:ph idx="1"/>
          </p:nvPr>
        </p:nvSpPr>
        <p:spPr/>
        <p:txBody>
          <a:bodyPr>
            <a:normAutofit fontScale="92500"/>
          </a:bodyPr>
          <a:lstStyle/>
          <a:p>
            <a:pPr marL="0" indent="0">
              <a:buNone/>
            </a:pPr>
            <a:r>
              <a:rPr lang="en-US" sz="3600" dirty="0"/>
              <a:t>(Specify what) education activities have led to an increased understanding of wildlife and habitat. Increase or decrease (students choose which before rolling) the herd by the percentage equal to two times your roll. </a:t>
            </a:r>
          </a:p>
        </p:txBody>
      </p:sp>
    </p:spTree>
    <p:extLst>
      <p:ext uri="{BB962C8B-B14F-4D97-AF65-F5344CB8AC3E}">
        <p14:creationId xmlns:p14="http://schemas.microsoft.com/office/powerpoint/2010/main" val="185455461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C2E89D-2616-494C-A93A-809CDCEEDE4B}"/>
              </a:ext>
            </a:extLst>
          </p:cNvPr>
          <p:cNvSpPr>
            <a:spLocks noGrp="1"/>
          </p:cNvSpPr>
          <p:nvPr>
            <p:ph type="title"/>
          </p:nvPr>
        </p:nvSpPr>
        <p:spPr/>
        <p:txBody>
          <a:bodyPr/>
          <a:lstStyle/>
          <a:p>
            <a:r>
              <a:rPr lang="en-US" dirty="0"/>
              <a:t>Research Card</a:t>
            </a:r>
          </a:p>
        </p:txBody>
      </p:sp>
      <p:sp>
        <p:nvSpPr>
          <p:cNvPr id="3" name="Content Placeholder 2">
            <a:extLst>
              <a:ext uri="{FF2B5EF4-FFF2-40B4-BE49-F238E27FC236}">
                <a16:creationId xmlns:a16="http://schemas.microsoft.com/office/drawing/2014/main" id="{83CD8330-E28C-46C5-B03B-7A0B09487E0E}"/>
              </a:ext>
            </a:extLst>
          </p:cNvPr>
          <p:cNvSpPr>
            <a:spLocks noGrp="1"/>
          </p:cNvSpPr>
          <p:nvPr>
            <p:ph idx="1"/>
          </p:nvPr>
        </p:nvSpPr>
        <p:spPr/>
        <p:txBody>
          <a:bodyPr>
            <a:normAutofit/>
          </a:bodyPr>
          <a:lstStyle/>
          <a:p>
            <a:pPr marL="0" indent="0">
              <a:buNone/>
            </a:pPr>
            <a:r>
              <a:rPr lang="en-US" sz="3200" dirty="0"/>
              <a:t>(Specify what) research has been successfully accomplished. Increase or decrease (choose which before rolling) the herd by two times your roll. </a:t>
            </a:r>
          </a:p>
        </p:txBody>
      </p:sp>
    </p:spTree>
    <p:extLst>
      <p:ext uri="{BB962C8B-B14F-4D97-AF65-F5344CB8AC3E}">
        <p14:creationId xmlns:p14="http://schemas.microsoft.com/office/powerpoint/2010/main" val="278868555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E5EEC7-2C75-43CE-A18A-21CC17C2702A}"/>
              </a:ext>
            </a:extLst>
          </p:cNvPr>
          <p:cNvSpPr>
            <a:spLocks noGrp="1"/>
          </p:cNvSpPr>
          <p:nvPr>
            <p:ph type="title"/>
          </p:nvPr>
        </p:nvSpPr>
        <p:spPr/>
        <p:txBody>
          <a:bodyPr/>
          <a:lstStyle/>
          <a:p>
            <a:r>
              <a:rPr lang="en-US" dirty="0"/>
              <a:t>Habitat Restoration Card</a:t>
            </a:r>
          </a:p>
        </p:txBody>
      </p:sp>
      <p:sp>
        <p:nvSpPr>
          <p:cNvPr id="3" name="Content Placeholder 2">
            <a:extLst>
              <a:ext uri="{FF2B5EF4-FFF2-40B4-BE49-F238E27FC236}">
                <a16:creationId xmlns:a16="http://schemas.microsoft.com/office/drawing/2014/main" id="{9871B080-1697-4F8D-B85C-18D56082ACBB}"/>
              </a:ext>
            </a:extLst>
          </p:cNvPr>
          <p:cNvSpPr>
            <a:spLocks noGrp="1"/>
          </p:cNvSpPr>
          <p:nvPr>
            <p:ph idx="1"/>
          </p:nvPr>
        </p:nvSpPr>
        <p:spPr/>
        <p:txBody>
          <a:bodyPr>
            <a:normAutofit/>
          </a:bodyPr>
          <a:lstStyle/>
          <a:p>
            <a:pPr marL="0" indent="0">
              <a:buNone/>
            </a:pPr>
            <a:r>
              <a:rPr lang="en-US" sz="3200" dirty="0"/>
              <a:t>(Specify what) has been implemented, altering critical habitat. Increase the herd by the percentage equal to 5x your roll. </a:t>
            </a:r>
          </a:p>
        </p:txBody>
      </p:sp>
    </p:spTree>
    <p:extLst>
      <p:ext uri="{BB962C8B-B14F-4D97-AF65-F5344CB8AC3E}">
        <p14:creationId xmlns:p14="http://schemas.microsoft.com/office/powerpoint/2010/main" val="230359326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7E2C43-12C1-4E85-9244-39E06477CFAC}"/>
              </a:ext>
            </a:extLst>
          </p:cNvPr>
          <p:cNvSpPr>
            <a:spLocks noGrp="1"/>
          </p:cNvSpPr>
          <p:nvPr>
            <p:ph type="title"/>
          </p:nvPr>
        </p:nvSpPr>
        <p:spPr/>
        <p:txBody>
          <a:bodyPr/>
          <a:lstStyle/>
          <a:p>
            <a:r>
              <a:rPr lang="en-US" dirty="0"/>
              <a:t>Habitat Alteration Card</a:t>
            </a:r>
          </a:p>
        </p:txBody>
      </p:sp>
      <p:sp>
        <p:nvSpPr>
          <p:cNvPr id="3" name="Content Placeholder 2">
            <a:extLst>
              <a:ext uri="{FF2B5EF4-FFF2-40B4-BE49-F238E27FC236}">
                <a16:creationId xmlns:a16="http://schemas.microsoft.com/office/drawing/2014/main" id="{3F5F90EA-0217-4851-825C-87F9EB0C7BB8}"/>
              </a:ext>
            </a:extLst>
          </p:cNvPr>
          <p:cNvSpPr>
            <a:spLocks noGrp="1"/>
          </p:cNvSpPr>
          <p:nvPr>
            <p:ph idx="1"/>
          </p:nvPr>
        </p:nvSpPr>
        <p:spPr/>
        <p:txBody>
          <a:bodyPr>
            <a:normAutofit/>
          </a:bodyPr>
          <a:lstStyle/>
          <a:p>
            <a:pPr marL="0" indent="0">
              <a:buNone/>
            </a:pPr>
            <a:r>
              <a:rPr lang="en-US" sz="3200" dirty="0"/>
              <a:t>(Specify what) has been implemented, altering critical habitat. Increase or decrease (choose which before rolling) the herd by the percentage equal to three times your roll. </a:t>
            </a:r>
          </a:p>
        </p:txBody>
      </p:sp>
    </p:spTree>
    <p:extLst>
      <p:ext uri="{BB962C8B-B14F-4D97-AF65-F5344CB8AC3E}">
        <p14:creationId xmlns:p14="http://schemas.microsoft.com/office/powerpoint/2010/main" val="15520615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9C0A96-6FE6-40DF-B9BE-36254925EB77}"/>
              </a:ext>
            </a:extLst>
          </p:cNvPr>
          <p:cNvSpPr>
            <a:spLocks noGrp="1"/>
          </p:cNvSpPr>
          <p:nvPr>
            <p:ph type="title"/>
          </p:nvPr>
        </p:nvSpPr>
        <p:spPr/>
        <p:txBody>
          <a:bodyPr/>
          <a:lstStyle/>
          <a:p>
            <a:r>
              <a:rPr lang="en-US" dirty="0"/>
              <a:t>Habitat Loss Card</a:t>
            </a:r>
          </a:p>
        </p:txBody>
      </p:sp>
      <p:sp>
        <p:nvSpPr>
          <p:cNvPr id="3" name="Content Placeholder 2">
            <a:extLst>
              <a:ext uri="{FF2B5EF4-FFF2-40B4-BE49-F238E27FC236}">
                <a16:creationId xmlns:a16="http://schemas.microsoft.com/office/drawing/2014/main" id="{157DB9B5-3F8C-42B5-9E0F-815DD4DDD77C}"/>
              </a:ext>
            </a:extLst>
          </p:cNvPr>
          <p:cNvSpPr>
            <a:spLocks noGrp="1"/>
          </p:cNvSpPr>
          <p:nvPr>
            <p:ph idx="1"/>
          </p:nvPr>
        </p:nvSpPr>
        <p:spPr/>
        <p:txBody>
          <a:bodyPr>
            <a:normAutofit/>
          </a:bodyPr>
          <a:lstStyle/>
          <a:p>
            <a:pPr marL="0" indent="0">
              <a:buNone/>
            </a:pPr>
            <a:r>
              <a:rPr lang="en-US" sz="4400" dirty="0"/>
              <a:t>(Specify what) has resulted in a loss of critical habitat for the herd. Decrease the herd by the number equal to five times your roll. </a:t>
            </a:r>
          </a:p>
        </p:txBody>
      </p:sp>
    </p:spTree>
    <p:extLst>
      <p:ext uri="{BB962C8B-B14F-4D97-AF65-F5344CB8AC3E}">
        <p14:creationId xmlns:p14="http://schemas.microsoft.com/office/powerpoint/2010/main" val="2769191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A426A6-287F-438B-9C9A-F4774A29F06C}"/>
              </a:ext>
            </a:extLst>
          </p:cNvPr>
          <p:cNvSpPr>
            <a:spLocks noGrp="1"/>
          </p:cNvSpPr>
          <p:nvPr>
            <p:ph type="title"/>
          </p:nvPr>
        </p:nvSpPr>
        <p:spPr/>
        <p:txBody>
          <a:bodyPr/>
          <a:lstStyle/>
          <a:p>
            <a:r>
              <a:rPr lang="en-US" dirty="0"/>
              <a:t>Weather Card</a:t>
            </a:r>
          </a:p>
        </p:txBody>
      </p:sp>
      <p:sp>
        <p:nvSpPr>
          <p:cNvPr id="3" name="Content Placeholder 2">
            <a:extLst>
              <a:ext uri="{FF2B5EF4-FFF2-40B4-BE49-F238E27FC236}">
                <a16:creationId xmlns:a16="http://schemas.microsoft.com/office/drawing/2014/main" id="{A04CE56B-FE86-4638-9E59-063C036D723E}"/>
              </a:ext>
            </a:extLst>
          </p:cNvPr>
          <p:cNvSpPr>
            <a:spLocks noGrp="1"/>
          </p:cNvSpPr>
          <p:nvPr>
            <p:ph idx="1"/>
          </p:nvPr>
        </p:nvSpPr>
        <p:spPr/>
        <p:txBody>
          <a:bodyPr>
            <a:normAutofit/>
          </a:bodyPr>
          <a:lstStyle/>
          <a:p>
            <a:pPr marL="0" indent="0">
              <a:buNone/>
            </a:pPr>
            <a:r>
              <a:rPr lang="en-US" sz="4000" dirty="0"/>
              <a:t>(Specify what) has had a serious negative impact on the survival of the herd. Decrease your herd by the percentage equal to five times your roll. </a:t>
            </a:r>
          </a:p>
        </p:txBody>
      </p:sp>
    </p:spTree>
    <p:extLst>
      <p:ext uri="{BB962C8B-B14F-4D97-AF65-F5344CB8AC3E}">
        <p14:creationId xmlns:p14="http://schemas.microsoft.com/office/powerpoint/2010/main" val="40242571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34203D-1781-471E-A7DA-F022D360D3F4}"/>
              </a:ext>
            </a:extLst>
          </p:cNvPr>
          <p:cNvSpPr>
            <a:spLocks noGrp="1"/>
          </p:cNvSpPr>
          <p:nvPr>
            <p:ph type="title"/>
          </p:nvPr>
        </p:nvSpPr>
        <p:spPr/>
        <p:txBody>
          <a:bodyPr/>
          <a:lstStyle/>
          <a:p>
            <a:r>
              <a:rPr lang="en-US" dirty="0"/>
              <a:t>Habitat Destruction Card</a:t>
            </a:r>
          </a:p>
        </p:txBody>
      </p:sp>
      <p:sp>
        <p:nvSpPr>
          <p:cNvPr id="3" name="Content Placeholder 2">
            <a:extLst>
              <a:ext uri="{FF2B5EF4-FFF2-40B4-BE49-F238E27FC236}">
                <a16:creationId xmlns:a16="http://schemas.microsoft.com/office/drawing/2014/main" id="{7408EA57-A759-4065-993C-5DF569E7F646}"/>
              </a:ext>
            </a:extLst>
          </p:cNvPr>
          <p:cNvSpPr>
            <a:spLocks noGrp="1"/>
          </p:cNvSpPr>
          <p:nvPr>
            <p:ph idx="1"/>
          </p:nvPr>
        </p:nvSpPr>
        <p:spPr/>
        <p:txBody>
          <a:bodyPr>
            <a:normAutofit/>
          </a:bodyPr>
          <a:lstStyle/>
          <a:p>
            <a:pPr marL="0" indent="0">
              <a:buNone/>
            </a:pPr>
            <a:r>
              <a:rPr lang="en-US" sz="4400" dirty="0"/>
              <a:t>(Specify what) has occurred, destroying critical habitat. Decrease the herd size by the number equal to five times your roll. </a:t>
            </a:r>
          </a:p>
        </p:txBody>
      </p:sp>
    </p:spTree>
    <p:extLst>
      <p:ext uri="{BB962C8B-B14F-4D97-AF65-F5344CB8AC3E}">
        <p14:creationId xmlns:p14="http://schemas.microsoft.com/office/powerpoint/2010/main" val="16288565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9C0A96-6FE6-40DF-B9BE-36254925EB77}"/>
              </a:ext>
            </a:extLst>
          </p:cNvPr>
          <p:cNvSpPr>
            <a:spLocks noGrp="1"/>
          </p:cNvSpPr>
          <p:nvPr>
            <p:ph type="title"/>
          </p:nvPr>
        </p:nvSpPr>
        <p:spPr/>
        <p:txBody>
          <a:bodyPr/>
          <a:lstStyle/>
          <a:p>
            <a:r>
              <a:rPr lang="en-US" dirty="0"/>
              <a:t>Habitat Degradation Card</a:t>
            </a:r>
          </a:p>
        </p:txBody>
      </p:sp>
      <p:sp>
        <p:nvSpPr>
          <p:cNvPr id="3" name="Content Placeholder 2">
            <a:extLst>
              <a:ext uri="{FF2B5EF4-FFF2-40B4-BE49-F238E27FC236}">
                <a16:creationId xmlns:a16="http://schemas.microsoft.com/office/drawing/2014/main" id="{157DB9B5-3F8C-42B5-9E0F-815DD4DDD77C}"/>
              </a:ext>
            </a:extLst>
          </p:cNvPr>
          <p:cNvSpPr>
            <a:spLocks noGrp="1"/>
          </p:cNvSpPr>
          <p:nvPr>
            <p:ph idx="1"/>
          </p:nvPr>
        </p:nvSpPr>
        <p:spPr/>
        <p:txBody>
          <a:bodyPr>
            <a:normAutofit/>
          </a:bodyPr>
          <a:lstStyle/>
          <a:p>
            <a:pPr marL="0" indent="0">
              <a:buNone/>
            </a:pPr>
            <a:r>
              <a:rPr lang="en-US" sz="4400" dirty="0"/>
              <a:t>(Specify what) has occurred, damaging critical habitat. Decrease the herd by the number equal to three times your roll. </a:t>
            </a:r>
          </a:p>
        </p:txBody>
      </p:sp>
    </p:spTree>
    <p:extLst>
      <p:ext uri="{BB962C8B-B14F-4D97-AF65-F5344CB8AC3E}">
        <p14:creationId xmlns:p14="http://schemas.microsoft.com/office/powerpoint/2010/main" val="37082381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13AF34-BF2B-452B-A167-D5F314EFAE4A}"/>
              </a:ext>
            </a:extLst>
          </p:cNvPr>
          <p:cNvSpPr>
            <a:spLocks noGrp="1"/>
          </p:cNvSpPr>
          <p:nvPr>
            <p:ph type="title"/>
          </p:nvPr>
        </p:nvSpPr>
        <p:spPr/>
        <p:txBody>
          <a:bodyPr/>
          <a:lstStyle/>
          <a:p>
            <a:r>
              <a:rPr lang="en-US" dirty="0"/>
              <a:t>Weather Card</a:t>
            </a:r>
          </a:p>
        </p:txBody>
      </p:sp>
      <p:sp>
        <p:nvSpPr>
          <p:cNvPr id="3" name="Content Placeholder 2">
            <a:extLst>
              <a:ext uri="{FF2B5EF4-FFF2-40B4-BE49-F238E27FC236}">
                <a16:creationId xmlns:a16="http://schemas.microsoft.com/office/drawing/2014/main" id="{5FC43628-8554-48A4-B15C-ED12EC0C96ED}"/>
              </a:ext>
            </a:extLst>
          </p:cNvPr>
          <p:cNvSpPr>
            <a:spLocks noGrp="1"/>
          </p:cNvSpPr>
          <p:nvPr>
            <p:ph idx="1"/>
          </p:nvPr>
        </p:nvSpPr>
        <p:spPr/>
        <p:txBody>
          <a:bodyPr>
            <a:normAutofit/>
          </a:bodyPr>
          <a:lstStyle/>
          <a:p>
            <a:pPr marL="0" indent="0">
              <a:buNone/>
            </a:pPr>
            <a:r>
              <a:rPr lang="en-US" sz="4000" dirty="0"/>
              <a:t>(Specify what) has had a dramatic positive impact on the survival of the herd. Increase your herd by the percentage equal to five times your roll. </a:t>
            </a:r>
          </a:p>
        </p:txBody>
      </p:sp>
    </p:spTree>
    <p:extLst>
      <p:ext uri="{BB962C8B-B14F-4D97-AF65-F5344CB8AC3E}">
        <p14:creationId xmlns:p14="http://schemas.microsoft.com/office/powerpoint/2010/main" val="17277233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9C0A96-6FE6-40DF-B9BE-36254925EB77}"/>
              </a:ext>
            </a:extLst>
          </p:cNvPr>
          <p:cNvSpPr>
            <a:spLocks noGrp="1"/>
          </p:cNvSpPr>
          <p:nvPr>
            <p:ph type="title"/>
          </p:nvPr>
        </p:nvSpPr>
        <p:spPr/>
        <p:txBody>
          <a:bodyPr/>
          <a:lstStyle/>
          <a:p>
            <a:r>
              <a:rPr lang="en-US" dirty="0"/>
              <a:t>Habitat Loss Card</a:t>
            </a:r>
          </a:p>
        </p:txBody>
      </p:sp>
      <p:sp>
        <p:nvSpPr>
          <p:cNvPr id="3" name="Content Placeholder 2">
            <a:extLst>
              <a:ext uri="{FF2B5EF4-FFF2-40B4-BE49-F238E27FC236}">
                <a16:creationId xmlns:a16="http://schemas.microsoft.com/office/drawing/2014/main" id="{157DB9B5-3F8C-42B5-9E0F-815DD4DDD77C}"/>
              </a:ext>
            </a:extLst>
          </p:cNvPr>
          <p:cNvSpPr>
            <a:spLocks noGrp="1"/>
          </p:cNvSpPr>
          <p:nvPr>
            <p:ph idx="1"/>
          </p:nvPr>
        </p:nvSpPr>
        <p:spPr/>
        <p:txBody>
          <a:bodyPr>
            <a:normAutofit/>
          </a:bodyPr>
          <a:lstStyle/>
          <a:p>
            <a:pPr marL="0" indent="0">
              <a:buNone/>
            </a:pPr>
            <a:r>
              <a:rPr lang="en-US" sz="4400" dirty="0"/>
              <a:t>(Specify what) has resulted in a loss of critical habitat for the herd. Decrease the herd by the number equal to five times your roll. </a:t>
            </a:r>
          </a:p>
        </p:txBody>
      </p:sp>
    </p:spTree>
    <p:extLst>
      <p:ext uri="{BB962C8B-B14F-4D97-AF65-F5344CB8AC3E}">
        <p14:creationId xmlns:p14="http://schemas.microsoft.com/office/powerpoint/2010/main" val="347219137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4.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26B02"/>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6728D11B-929E-4324-91B0-4A4DA4CAC3DD}"/>
    </a:ext>
  </a:extLst>
</a:theme>
</file>

<file path=ppt/theme/theme2.xml><?xml version="1.0" encoding="utf-8"?>
<a:theme xmlns:a="http://schemas.openxmlformats.org/drawingml/2006/main" name="1_Savon">
  <a:themeElements>
    <a:clrScheme name="Savon">
      <a:dk1>
        <a:sysClr val="windowText" lastClr="000000"/>
      </a:dk1>
      <a:lt1>
        <a:sysClr val="window" lastClr="FFFFFF"/>
      </a:lt1>
      <a:dk2>
        <a:srgbClr val="373545"/>
      </a:dk2>
      <a:lt2>
        <a:srgbClr val="BCD0E0"/>
      </a:lt2>
      <a:accent1>
        <a:srgbClr val="3494BA"/>
      </a:accent1>
      <a:accent2>
        <a:srgbClr val="58B6C0"/>
      </a:accent2>
      <a:accent3>
        <a:srgbClr val="75BDA7"/>
      </a:accent3>
      <a:accent4>
        <a:srgbClr val="7A8C8E"/>
      </a:accent4>
      <a:accent5>
        <a:srgbClr val="84ACB6"/>
      </a:accent5>
      <a:accent6>
        <a:srgbClr val="6793CD"/>
      </a:accent6>
      <a:hlink>
        <a:srgbClr val="6B9F25"/>
      </a:hlink>
      <a:folHlink>
        <a:srgbClr val="9F6715"/>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913DB040-6816-4415-960D-8178C785755E}"/>
    </a:ext>
  </a:extLst>
</a:theme>
</file>

<file path=ppt/theme/theme3.xml><?xml version="1.0" encoding="utf-8"?>
<a:theme xmlns:a="http://schemas.openxmlformats.org/drawingml/2006/main" name="Madison">
  <a:themeElements>
    <a:clrScheme name="Madison">
      <a:dk1>
        <a:sysClr val="windowText" lastClr="000000"/>
      </a:dk1>
      <a:lt1>
        <a:sysClr val="window" lastClr="FFFFFF"/>
      </a:lt1>
      <a:dk2>
        <a:srgbClr val="1F2D29"/>
      </a:dk2>
      <a:lt2>
        <a:srgbClr val="C5FAEB"/>
      </a:lt2>
      <a:accent1>
        <a:srgbClr val="A1D68B"/>
      </a:accent1>
      <a:accent2>
        <a:srgbClr val="5EC795"/>
      </a:accent2>
      <a:accent3>
        <a:srgbClr val="4DADCF"/>
      </a:accent3>
      <a:accent4>
        <a:srgbClr val="CDB756"/>
      </a:accent4>
      <a:accent5>
        <a:srgbClr val="E29C36"/>
      </a:accent5>
      <a:accent6>
        <a:srgbClr val="8EC0C1"/>
      </a:accent6>
      <a:hlink>
        <a:srgbClr val="6D9D9B"/>
      </a:hlink>
      <a:folHlink>
        <a:srgbClr val="6D8583"/>
      </a:folHlink>
    </a:clrScheme>
    <a:fontScheme name="Madison">
      <a:majorFont>
        <a:latin typeface="Arial" panose="020B0604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adison">
      <a:fillStyleLst>
        <a:solidFill>
          <a:schemeClr val="phClr"/>
        </a:solidFill>
        <a:gradFill rotWithShape="1">
          <a:gsLst>
            <a:gs pos="0">
              <a:schemeClr val="phClr">
                <a:tint val="48000"/>
                <a:alpha val="88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solidFill>
          <a:schemeClr val="phClr"/>
        </a:solidFill>
        <a:blipFill rotWithShape="1">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Madison" id="{025CB5FB-2DD3-45EE-B6F0-CC461540EB19}" vid="{6AC10936-2DFC-4054-9ADF-B5E2C5F86190}"/>
    </a:ext>
  </a:extLst>
</a:theme>
</file>

<file path=docProps/app.xml><?xml version="1.0" encoding="utf-8"?>
<Properties xmlns="http://schemas.openxmlformats.org/officeDocument/2006/extended-properties" xmlns:vt="http://schemas.openxmlformats.org/officeDocument/2006/docPropsVTypes">
  <Template>TM03457510[[fn=Savon]]</Template>
  <TotalTime>63</TotalTime>
  <Words>1356</Words>
  <Application>Microsoft Office PowerPoint</Application>
  <PresentationFormat>Widescreen</PresentationFormat>
  <Paragraphs>96</Paragraphs>
  <Slides>37</Slides>
  <Notes>0</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37</vt:i4>
      </vt:variant>
    </vt:vector>
  </HeadingPairs>
  <TitlesOfParts>
    <vt:vector size="45" baseType="lpstr">
      <vt:lpstr>Arial</vt:lpstr>
      <vt:lpstr>Century Gothic</vt:lpstr>
      <vt:lpstr>MS Shell Dlg 2</vt:lpstr>
      <vt:lpstr>Wingdings</vt:lpstr>
      <vt:lpstr>Wingdings 3</vt:lpstr>
      <vt:lpstr>Savon</vt:lpstr>
      <vt:lpstr>1_Savon</vt:lpstr>
      <vt:lpstr>Madison</vt:lpstr>
      <vt:lpstr>Habitat Destruction Card</vt:lpstr>
      <vt:lpstr>Habitat Loss Card</vt:lpstr>
      <vt:lpstr>Predator Card</vt:lpstr>
      <vt:lpstr>Habitat Loss Card</vt:lpstr>
      <vt:lpstr>Weather Card</vt:lpstr>
      <vt:lpstr>Habitat Destruction Card</vt:lpstr>
      <vt:lpstr>Habitat Degradation Card</vt:lpstr>
      <vt:lpstr>Weather Card</vt:lpstr>
      <vt:lpstr>Habitat Loss Card</vt:lpstr>
      <vt:lpstr>Weather Card</vt:lpstr>
      <vt:lpstr>Habitat Degradation Card</vt:lpstr>
      <vt:lpstr>Habitat Loss Card</vt:lpstr>
      <vt:lpstr>Habitat Degradation Card</vt:lpstr>
      <vt:lpstr>Poaching Card </vt:lpstr>
      <vt:lpstr>Habitat Loss Card</vt:lpstr>
      <vt:lpstr>Habitat Degradation Card</vt:lpstr>
      <vt:lpstr>Disease Card</vt:lpstr>
      <vt:lpstr>Weather Card</vt:lpstr>
      <vt:lpstr>Average Year</vt:lpstr>
      <vt:lpstr>Average Year</vt:lpstr>
      <vt:lpstr>Excellent Year</vt:lpstr>
      <vt:lpstr>Average Year</vt:lpstr>
      <vt:lpstr>Average Year</vt:lpstr>
      <vt:lpstr>Average Year</vt:lpstr>
      <vt:lpstr>Average Year</vt:lpstr>
      <vt:lpstr>Excellent Year</vt:lpstr>
      <vt:lpstr>Average Year</vt:lpstr>
      <vt:lpstr>Average Year</vt:lpstr>
      <vt:lpstr>Habitat Acquisition Card </vt:lpstr>
      <vt:lpstr>Habitat Improvement Card </vt:lpstr>
      <vt:lpstr>Habitat Alteration Card</vt:lpstr>
      <vt:lpstr>Hunting Card</vt:lpstr>
      <vt:lpstr>Law Enforcement Card </vt:lpstr>
      <vt:lpstr>Education Card</vt:lpstr>
      <vt:lpstr>Research Card</vt:lpstr>
      <vt:lpstr>Habitat Restoration Card</vt:lpstr>
      <vt:lpstr>Habitat Alteration Card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Poaching Card</dc:title>
  <dc:creator>Davis, Aubrey</dc:creator>
  <cp:lastModifiedBy>Aubrey Davis</cp:lastModifiedBy>
  <cp:revision>3</cp:revision>
  <dcterms:created xsi:type="dcterms:W3CDTF">2020-07-23T20:53:14Z</dcterms:created>
  <dcterms:modified xsi:type="dcterms:W3CDTF">2020-07-24T14:09:31Z</dcterms:modified>
</cp:coreProperties>
</file>